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127C3C-4787-4C95-A0B7-3AE94F0CF463}">
  <a:tblStyle styleId="{78127C3C-4787-4C95-A0B7-3AE94F0CF4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{78127C3C-4787-4C95-A0B7-3AE94F0CF463}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Dueño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Involucrarlo en decisiones estratégicas y mantenerlo informado sobre el progreso general del proyecto.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Directora de Operaciones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Colaborar estrechamente, asegurando que reciba actualizaciones periódicas y retroalimentación sobre el desempeño del equipo.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Chef ejecutivo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Incluirlo en la revisión de menú y en decisiones sobre la implementación de tecnología que afecte la cocina.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gerente general, zona norte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Mantenerlo informado sobre el progreso y recoger su opinión sobre el impacto del proyecto en su local.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gerente general, microcentro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Informarle sobre el proyecto y solicitar su apoyo en la implementación en su local.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gerente general, local de la costa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Incluirlo en comunicaciones sobre el proyecto, asegurando que esté al tanto de los cambios y expectativas.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gerente de cocina, zona norte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Bajo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Mantenerlo informado sobre el progreso del proyecto, especialmente en lo que respecta a su área de responsabilidad.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gerente de cocina, microcentro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Bajo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Proporcionarle información sobre el proyecto, asegurando que tenga claro cómo afectará a su local.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consultor de tecnología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Medio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Alto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Involucrarlo en la implementación y evaluación de las herramientas tecnológicas para asegurar su efectividad.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7452975" y="86947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452975" y="12141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452975" y="15588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452975" y="281820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164700" y="210540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164700" y="397001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164700" y="362531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452975" y="224827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164700" y="245023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