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f29e7ae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f29e7ae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f29e7aeb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f29e7aeb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f29e7aeb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f29e7aeb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f29e7aeb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f29e7aeb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f29e7aeb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f29e7aeb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571750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C7182"/>
                </a:solidFill>
              </a:rPr>
              <a:t>Evaluación del Lanzamiento de Prueba de Tablets en Sauce &amp; Spoon</a:t>
            </a:r>
            <a:endParaRPr b="1" sz="35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93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25" y="3824650"/>
            <a:ext cx="85206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C7182"/>
                </a:solidFill>
              </a:rPr>
              <a:t>(Resultados y Sugerencias para la Expansión)</a:t>
            </a:r>
            <a:endParaRPr b="1" sz="2000">
              <a:solidFill>
                <a:srgbClr val="0C718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7182"/>
                </a:solidFill>
              </a:rPr>
              <a:t>Hito Alcanzado</a:t>
            </a:r>
            <a:endParaRPr b="1">
              <a:solidFill>
                <a:srgbClr val="0C7182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Resumen del Lanzamiento de Prueba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Objetivo: Implementar tablets para mejorar la experiencia gastronómica en Sauce &amp; Spoon, facilitando la precisión en los pedidos, tiempos de servicio, y el proceso de pago.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Proceso: El lanzamiento incluyó un grupo de 50 participantes en un ambiente de prueba en el restaurante.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Logro Principal: Recolección de datos valiosos sobre la funcionalidad de las tablets y satisfacción del cliente para evaluar la viabilidad de su implementación en todos los locales.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7182"/>
                </a:solidFill>
              </a:rPr>
              <a:t>Indicadores de Medición</a:t>
            </a:r>
            <a:endParaRPr b="1">
              <a:solidFill>
                <a:srgbClr val="0C7182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Descripción General de los Objetivos de Medición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Satisfacción del Cliente: Medimos rapidez en la experiencia de servicio, facilidad de pago, y funcionalidad de las tablets.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Precisión de Pedidos: Evaluamos si los pedidos fueron registrados correctamente.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Tiempo de Espera: Valoramos la duración del tiempo de espera en el vestíbulo y el tiempo de servicio en la mesa.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Indicadores Clave: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Tiempo de espera en el vestíbulo ≤ 10 minutos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Tiempo promedio de servicio en mesa: aperitivos en 8 min, platos principales en 12-15 min.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Precisión de pedidos en tablets: ≥ 98%.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7182"/>
                </a:solidFill>
              </a:rPr>
              <a:t>Datos Clave de la Encuesta</a:t>
            </a:r>
            <a:endParaRPr b="1">
              <a:solidFill>
                <a:srgbClr val="0C7182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35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Resultados de Satisfacción del Cliente (Ejemplo)</a:t>
            </a:r>
            <a:endParaRPr b="1" sz="17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Satisfacción General: 85% de los participantes indicaron estar satisfechos o muy satisfechos con la experiencia usando las tablets.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Facilidad de Uso: 90% encontró fácil la navegación en las tablets.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Precisión en Pedidos: Las tablets lograron un 98% de precisión en los pedidos, cumpliendo con los estándares esperados.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 title="Gráfico"/>
          <p:cNvPicPr preferRelativeResize="0"/>
          <p:nvPr/>
        </p:nvPicPr>
        <p:blipFill rotWithShape="1">
          <a:blip r:embed="rId3">
            <a:alphaModFix/>
          </a:blip>
          <a:srcRect b="3159" l="1843" r="3154" t="3084"/>
          <a:stretch/>
        </p:blipFill>
        <p:spPr>
          <a:xfrm>
            <a:off x="4572000" y="1582625"/>
            <a:ext cx="4260300" cy="259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7182"/>
                </a:solidFill>
              </a:rPr>
              <a:t>Recomendación 1</a:t>
            </a:r>
            <a:endParaRPr b="1">
              <a:solidFill>
                <a:srgbClr val="0C7182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Mejora Técnica y Reducción de Problemas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Hallazgo: El 12% de los usuarios informó problemas técnicos menores como retrasos o errores intermitentes.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Recomendación: Optimizar el software para asegurar una respuesta más rápida de las tablets y reducir fallos, especialmente durante horas pico.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Impacto Esperado: Menos problemas técnicos aumentarán la satisfacción y confianza de los clientes en la tecnología.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7182"/>
                </a:solidFill>
              </a:rPr>
              <a:t>Recomendación 2</a:t>
            </a:r>
            <a:endParaRPr b="1">
              <a:solidFill>
                <a:srgbClr val="0C7182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Capacitación del Personal y Soporte al Cliente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Hallazgo: Algunos clientes mencionaron la necesidad de instrucciones iniciales más claras para usar las tablets.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Recomendación: Proporcionar capacitación al personal para asistir a los clientes en el uso de las tablets y crear una breve guía visual o tutorial en las tablets.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Impacto Esperado: Mejorar la experiencia del cliente y reducir posibles puntos de fricción, lo cual aumentará la aceptación y efectividad de la tecnología.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