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">
            <a:extLst>
              <a:ext uri="{FF2B5EF4-FFF2-40B4-BE49-F238E27FC236}">
                <a16:creationId xmlns:a16="http://schemas.microsoft.com/office/drawing/2014/main" id="{FE36D034-140B-4F7E-9649-D00210A5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9F72B5-23E8-4D19-9FCF-FC5BAC6C9D17}"/>
              </a:ext>
            </a:extLst>
          </p:cNvPr>
          <p:cNvSpPr/>
          <p:nvPr/>
        </p:nvSpPr>
        <p:spPr>
          <a:xfrm>
            <a:off x="900360" y="2197315"/>
            <a:ext cx="10552923" cy="15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0" b="1" dirty="0"/>
              <a:t>POWER PIVOT</a:t>
            </a:r>
            <a:endParaRPr lang="es-PE" sz="8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3E970F-0C31-4781-A334-C3E3874E0D58}"/>
              </a:ext>
            </a:extLst>
          </p:cNvPr>
          <p:cNvSpPr/>
          <p:nvPr/>
        </p:nvSpPr>
        <p:spPr>
          <a:xfrm>
            <a:off x="9236280" y="230301"/>
            <a:ext cx="2181137" cy="54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52CE8C-0A9C-4144-AD36-01F9A5949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25" y="251294"/>
            <a:ext cx="1838822" cy="4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">
            <a:extLst>
              <a:ext uri="{FF2B5EF4-FFF2-40B4-BE49-F238E27FC236}">
                <a16:creationId xmlns:a16="http://schemas.microsoft.com/office/drawing/2014/main" id="{FE36D034-140B-4F7E-9649-D00210A5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9F72B5-23E8-4D19-9FCF-FC5BAC6C9D17}"/>
              </a:ext>
            </a:extLst>
          </p:cNvPr>
          <p:cNvSpPr/>
          <p:nvPr/>
        </p:nvSpPr>
        <p:spPr>
          <a:xfrm>
            <a:off x="864494" y="1010476"/>
            <a:ext cx="10552923" cy="7807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Complementos Excel</a:t>
            </a:r>
            <a:endParaRPr lang="es-PE" sz="48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3E970F-0C31-4781-A334-C3E3874E0D58}"/>
              </a:ext>
            </a:extLst>
          </p:cNvPr>
          <p:cNvSpPr/>
          <p:nvPr/>
        </p:nvSpPr>
        <p:spPr>
          <a:xfrm>
            <a:off x="9236280" y="230301"/>
            <a:ext cx="2181137" cy="54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52CE8C-0A9C-4144-AD36-01F9A5949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25" y="251294"/>
            <a:ext cx="1838822" cy="4859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B373329-177E-473A-BDA7-35416798E2B3}"/>
              </a:ext>
            </a:extLst>
          </p:cNvPr>
          <p:cNvSpPr/>
          <p:nvPr/>
        </p:nvSpPr>
        <p:spPr>
          <a:xfrm>
            <a:off x="864494" y="1988191"/>
            <a:ext cx="10552923" cy="3859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/>
              <a:t>1.- Power Pivot</a:t>
            </a:r>
            <a:br>
              <a:rPr lang="es-MX" sz="4800" b="1" dirty="0"/>
            </a:br>
            <a:r>
              <a:rPr lang="es-MX" sz="4800" b="1" dirty="0"/>
              <a:t>2.- Power Query</a:t>
            </a:r>
            <a:br>
              <a:rPr lang="es-MX" sz="4800" b="1" dirty="0"/>
            </a:br>
            <a:r>
              <a:rPr lang="es-MX" sz="4800" b="1" dirty="0"/>
              <a:t>3.- Power View</a:t>
            </a:r>
            <a:br>
              <a:rPr lang="es-MX" sz="4800" b="1" dirty="0"/>
            </a:br>
            <a:r>
              <a:rPr lang="es-MX" sz="4800" b="1" dirty="0"/>
              <a:t>4.- Power Maps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26387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">
            <a:extLst>
              <a:ext uri="{FF2B5EF4-FFF2-40B4-BE49-F238E27FC236}">
                <a16:creationId xmlns:a16="http://schemas.microsoft.com/office/drawing/2014/main" id="{FE36D034-140B-4F7E-9649-D00210A5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3E970F-0C31-4781-A334-C3E3874E0D58}"/>
              </a:ext>
            </a:extLst>
          </p:cNvPr>
          <p:cNvSpPr/>
          <p:nvPr/>
        </p:nvSpPr>
        <p:spPr>
          <a:xfrm>
            <a:off x="9236280" y="230301"/>
            <a:ext cx="2181137" cy="54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52CE8C-0A9C-4144-AD36-01F9A5949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25" y="251294"/>
            <a:ext cx="1838822" cy="4859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4ECD04-A0BD-459C-BF80-907891D7295B}"/>
              </a:ext>
            </a:extLst>
          </p:cNvPr>
          <p:cNvSpPr/>
          <p:nvPr/>
        </p:nvSpPr>
        <p:spPr>
          <a:xfrm>
            <a:off x="864494" y="1010476"/>
            <a:ext cx="10552923" cy="7807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Ventajas Power Pivot</a:t>
            </a:r>
            <a:endParaRPr lang="es-PE" sz="48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F85B36-62A8-4DBF-B91D-F3C31CBB90EF}"/>
              </a:ext>
            </a:extLst>
          </p:cNvPr>
          <p:cNvSpPr/>
          <p:nvPr/>
        </p:nvSpPr>
        <p:spPr>
          <a:xfrm>
            <a:off x="864494" y="1988191"/>
            <a:ext cx="10552923" cy="3859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/>
              <a:t>1.- Eficaz para el análisis de datos</a:t>
            </a:r>
            <a:br>
              <a:rPr lang="es-MX" sz="4800" b="1" dirty="0"/>
            </a:br>
            <a:r>
              <a:rPr lang="es-MX" sz="4800" b="1" dirty="0"/>
              <a:t>2.- Ausencia de límites</a:t>
            </a:r>
            <a:br>
              <a:rPr lang="es-MX" sz="4800" b="1" dirty="0"/>
            </a:br>
            <a:r>
              <a:rPr lang="es-MX" sz="4800" b="1" dirty="0"/>
              <a:t>3.- Ahorra consumo de memoria</a:t>
            </a:r>
            <a:br>
              <a:rPr lang="es-MX" sz="4800" b="1" dirty="0"/>
            </a:br>
            <a:r>
              <a:rPr lang="es-MX" sz="4800" b="1" dirty="0"/>
              <a:t>4.- Cálculos con el Lenguaje DAX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41053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">
            <a:extLst>
              <a:ext uri="{FF2B5EF4-FFF2-40B4-BE49-F238E27FC236}">
                <a16:creationId xmlns:a16="http://schemas.microsoft.com/office/drawing/2014/main" id="{FE36D034-140B-4F7E-9649-D00210A5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9F72B5-23E8-4D19-9FCF-FC5BAC6C9D17}"/>
              </a:ext>
            </a:extLst>
          </p:cNvPr>
          <p:cNvSpPr/>
          <p:nvPr/>
        </p:nvSpPr>
        <p:spPr>
          <a:xfrm>
            <a:off x="900360" y="2197315"/>
            <a:ext cx="10552923" cy="156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0" b="1" dirty="0"/>
              <a:t>POWER PIVOT</a:t>
            </a:r>
            <a:endParaRPr lang="es-PE" sz="8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3E970F-0C31-4781-A334-C3E3874E0D58}"/>
              </a:ext>
            </a:extLst>
          </p:cNvPr>
          <p:cNvSpPr/>
          <p:nvPr/>
        </p:nvSpPr>
        <p:spPr>
          <a:xfrm>
            <a:off x="9236280" y="230301"/>
            <a:ext cx="2181137" cy="54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52CE8C-0A9C-4144-AD36-01F9A5949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25" y="251294"/>
            <a:ext cx="1838822" cy="4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07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223B31"/>
      </a:dk2>
      <a:lt2>
        <a:srgbClr val="E8E2E4"/>
      </a:lt2>
      <a:accent1>
        <a:srgbClr val="46B386"/>
      </a:accent1>
      <a:accent2>
        <a:srgbClr val="3BB1B1"/>
      </a:accent2>
      <a:accent3>
        <a:srgbClr val="4D91C3"/>
      </a:accent3>
      <a:accent4>
        <a:srgbClr val="5263BA"/>
      </a:accent4>
      <a:accent5>
        <a:srgbClr val="7155C6"/>
      </a:accent5>
      <a:accent6>
        <a:srgbClr val="9249B7"/>
      </a:accent6>
      <a:hlink>
        <a:srgbClr val="7F872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GradientRiseVTI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Miguel Vela Vela</dc:creator>
  <cp:lastModifiedBy>Luis Miguel Vela Vela</cp:lastModifiedBy>
  <cp:revision>6</cp:revision>
  <dcterms:created xsi:type="dcterms:W3CDTF">2020-09-04T13:16:11Z</dcterms:created>
  <dcterms:modified xsi:type="dcterms:W3CDTF">2020-09-07T04:22:57Z</dcterms:modified>
</cp:coreProperties>
</file>