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9" r:id="rId3"/>
    <p:sldId id="257" r:id="rId4"/>
    <p:sldId id="261" r:id="rId5"/>
    <p:sldId id="262" r:id="rId6"/>
    <p:sldId id="263" r:id="rId7"/>
    <p:sldId id="264" r:id="rId8"/>
    <p:sldId id="258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/>
    <p:restoredTop sz="94674"/>
  </p:normalViewPr>
  <p:slideViewPr>
    <p:cSldViewPr snapToGrid="0" snapToObjects="1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0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07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72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4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8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3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3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6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58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5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38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0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4B5CC49-6FAE-42FA-99B6-A3FDA8C68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365DB-5705-5B48-AE0C-018415499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3295" y="1083732"/>
            <a:ext cx="5509628" cy="4690534"/>
          </a:xfrm>
        </p:spPr>
        <p:txBody>
          <a:bodyPr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Acceptance Test</a:t>
            </a:r>
            <a:b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CO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(Pruebas de aceptación)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E84AE-E412-A843-8C06-D6045BDB8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6389" y="1083732"/>
            <a:ext cx="3507654" cy="4690534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Steven Nikolai Bermudez Vega.</a:t>
            </a: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Jose Luis Gomez Camacho.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BC9B4A-2119-4645-B4CA-7817D5FAF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8D888F-D87A-4C3C-BD82-273E4C8C5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9A2CD81-3BB6-4ED6-A50F-DC14F37A9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0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EA603-FDFA-144E-8C6F-3E41C59C5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765351"/>
            <a:ext cx="4282751" cy="1613956"/>
          </a:xfrm>
        </p:spPr>
        <p:txBody>
          <a:bodyPr>
            <a:normAutofit/>
          </a:bodyPr>
          <a:lstStyle/>
          <a:p>
            <a:pPr algn="ctr"/>
            <a:r>
              <a:rPr lang="es-CO" sz="6600" b="1" dirty="0"/>
              <a:t>Definición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37BA5-D4FA-594B-BD42-24FA850FA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pPr algn="just"/>
            <a:r>
              <a:rPr lang="es-ES" dirty="0">
                <a:solidFill>
                  <a:srgbClr val="FFFFFF"/>
                </a:solidFill>
              </a:rPr>
              <a:t>Las pruebas de aceptación se crean a partir de historias de usuarios. Estas verifican en una o varias historias del cliente que de alguna manera que la funcionalidad del proyecto funcione.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66DFE-9D31-D949-A633-A76B51E43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463" y="1620989"/>
            <a:ext cx="6193767" cy="360786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5104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120" y="757325"/>
            <a:ext cx="4341880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9B8845-712A-A343-B956-A16B0544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1390" y="1079770"/>
            <a:ext cx="3654857" cy="152724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s-CO" sz="5400" b="1" dirty="0"/>
              <a:t>Historias</a:t>
            </a:r>
            <a:r>
              <a:rPr lang="en-US" sz="5400" b="1" dirty="0"/>
              <a:t> de </a:t>
            </a:r>
            <a:r>
              <a:rPr lang="es-CO" sz="5400" b="1" dirty="0"/>
              <a:t>usuarios</a:t>
            </a:r>
            <a:r>
              <a:rPr lang="en-US" sz="5400" b="1" dirty="0"/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Imagen que contiene juguete&#10;&#10;Descripción generada automáticamente">
            <a:extLst>
              <a:ext uri="{FF2B5EF4-FFF2-40B4-BE49-F238E27FC236}">
                <a16:creationId xmlns:a16="http://schemas.microsoft.com/office/drawing/2014/main" id="{FD7D0E92-20C1-634A-8B5E-DC0B0DC4B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9814" y1="74282" x2="28106" y2="72331"/>
                        <a14:foregroundMark x1="22438" y1="62801" x2="20807" y2="62113"/>
                        <a14:foregroundMark x1="27096" y1="48335" x2="28649" y2="48680"/>
                        <a14:foregroundMark x1="28494" y1="34902" x2="26475" y2="31803"/>
                        <a14:foregroundMark x1="27640" y1="21010" x2="28106" y2="18714"/>
                        <a14:foregroundMark x1="38742" y1="15614" x2="44022" y2="20436"/>
                        <a14:foregroundMark x1="51242" y1="13318" x2="55124" y2="16992"/>
                        <a14:foregroundMark x1="64674" y1="17910" x2="65450" y2="23421"/>
                        <a14:foregroundMark x1="69410" y1="31114" x2="72904" y2="31114"/>
                        <a14:foregroundMark x1="59084" y1="29506" x2="61102" y2="40643"/>
                        <a14:foregroundMark x1="61102" y1="40643" x2="59705" y2="51320"/>
                        <a14:foregroundMark x1="38199" y1="32262" x2="38820" y2="51206"/>
                        <a14:foregroundMark x1="70419" y1="48909" x2="70730" y2="54076"/>
                        <a14:foregroundMark x1="75621" y1="63949" x2="77252" y2="69690"/>
                        <a14:foregroundMark x1="70186" y1="77727" x2="69255" y2="77727"/>
                        <a14:foregroundMark x1="67702" y1="77956" x2="67003" y2="79793"/>
                        <a14:foregroundMark x1="67624" y1="80827" x2="69565" y2="82319"/>
                        <a14:foregroundMark x1="70186" y1="47876" x2="73292" y2="50057"/>
                        <a14:foregroundMark x1="37811" y1="50402" x2="37189" y2="46039"/>
                        <a14:foregroundMark x1="37267" y1="45809" x2="37267" y2="45809"/>
                        <a14:foregroundMark x1="39752" y1="49598" x2="39130" y2="46958"/>
                        <a14:foregroundMark x1="58540" y1="51206" x2="58540" y2="47187"/>
                        <a14:foregroundMark x1="58540" y1="46958" x2="58540" y2="46958"/>
                        <a14:foregroundMark x1="59239" y1="46728" x2="59239" y2="46728"/>
                        <a14:foregroundMark x1="58929" y1="46383" x2="58075" y2="48450"/>
                        <a14:foregroundMark x1="58307" y1="46383" x2="59627" y2="46039"/>
                        <a14:foregroundMark x1="59317" y1="44661" x2="58307" y2="46728"/>
                        <a14:foregroundMark x1="63587" y1="35476" x2="63587" y2="381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4515" y="1227909"/>
            <a:ext cx="6500974" cy="438815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740611-8432-C34B-94F4-4D98BC656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61390" y="2607014"/>
            <a:ext cx="3654857" cy="31579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s-CO" sz="1600" dirty="0"/>
              <a:t>- Son historias escritas por los clientes para ver que el proyecto realice las necesidades de ellos, no existe limites en la descripción del interfaz. </a:t>
            </a:r>
          </a:p>
          <a:p>
            <a:pPr algn="just">
              <a:lnSpc>
                <a:spcPct val="90000"/>
              </a:lnSpc>
            </a:pPr>
            <a:r>
              <a:rPr lang="es-CO" sz="1600" dirty="0"/>
              <a:t>- Un gran problema de las historias de uso es que los clientes no dan suficientes detalles y  descripciones en sus historias.</a:t>
            </a:r>
          </a:p>
        </p:txBody>
      </p:sp>
    </p:spTree>
    <p:extLst>
      <p:ext uri="{BB962C8B-B14F-4D97-AF65-F5344CB8AC3E}">
        <p14:creationId xmlns:p14="http://schemas.microsoft.com/office/powerpoint/2010/main" val="59699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magen relacionada">
            <a:extLst>
              <a:ext uri="{FF2B5EF4-FFF2-40B4-BE49-F238E27FC236}">
                <a16:creationId xmlns:a16="http://schemas.microsoft.com/office/drawing/2014/main" id="{ECCB6B5A-4E86-4857-AF0F-3087D5BE7C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4E778E1-6A8B-46DB-90EC-EA5DE0673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627" y="1801367"/>
            <a:ext cx="7966745" cy="3255264"/>
          </a:xfrm>
          <a:noFill/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s-CO" sz="8000" b="1" spc="-100" dirty="0">
                <a:solidFill>
                  <a:schemeClr val="tx1"/>
                </a:solidFill>
              </a:rPr>
              <a:t>Requisitos para una buena prueba de aceptación.</a:t>
            </a:r>
          </a:p>
        </p:txBody>
      </p:sp>
    </p:spTree>
    <p:extLst>
      <p:ext uri="{BB962C8B-B14F-4D97-AF65-F5344CB8AC3E}">
        <p14:creationId xmlns:p14="http://schemas.microsoft.com/office/powerpoint/2010/main" val="1005339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EDBA180-F7F5-43E0-B455-5FC16E25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CA42AC7-0102-4C6B-A360-D98DDCD5D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8874233" cy="5334001"/>
          </a:xfrm>
          <a:custGeom>
            <a:avLst/>
            <a:gdLst>
              <a:gd name="connsiteX0" fmla="*/ 0 w 8874233"/>
              <a:gd name="connsiteY0" fmla="*/ 0 h 5334001"/>
              <a:gd name="connsiteX1" fmla="*/ 1126566 w 8874233"/>
              <a:gd name="connsiteY1" fmla="*/ 0 h 5334001"/>
              <a:gd name="connsiteX2" fmla="*/ 7534656 w 8874233"/>
              <a:gd name="connsiteY2" fmla="*/ 0 h 5334001"/>
              <a:gd name="connsiteX3" fmla="*/ 8874233 w 8874233"/>
              <a:gd name="connsiteY3" fmla="*/ 0 h 5334001"/>
              <a:gd name="connsiteX4" fmla="*/ 7858591 w 8874233"/>
              <a:gd name="connsiteY4" fmla="*/ 5334001 h 5334001"/>
              <a:gd name="connsiteX5" fmla="*/ 7534656 w 8874233"/>
              <a:gd name="connsiteY5" fmla="*/ 5334001 h 5334001"/>
              <a:gd name="connsiteX6" fmla="*/ 590 w 8874233"/>
              <a:gd name="connsiteY6" fmla="*/ 5334001 h 5334001"/>
              <a:gd name="connsiteX7" fmla="*/ 0 w 8874233"/>
              <a:gd name="connsiteY7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4233" h="5334001">
                <a:moveTo>
                  <a:pt x="0" y="0"/>
                </a:moveTo>
                <a:lnTo>
                  <a:pt x="1126566" y="0"/>
                </a:lnTo>
                <a:lnTo>
                  <a:pt x="7534656" y="0"/>
                </a:lnTo>
                <a:lnTo>
                  <a:pt x="8874233" y="0"/>
                </a:lnTo>
                <a:lnTo>
                  <a:pt x="7858591" y="5334001"/>
                </a:lnTo>
                <a:lnTo>
                  <a:pt x="7534656" y="5334001"/>
                </a:lnTo>
                <a:lnTo>
                  <a:pt x="590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F992BC-FEF3-4AFD-9AFC-B43B4E9B0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37645" y="2548822"/>
            <a:ext cx="7709851" cy="874866"/>
          </a:xfrm>
        </p:spPr>
        <p:txBody>
          <a:bodyPr>
            <a:noAutofit/>
          </a:bodyPr>
          <a:lstStyle/>
          <a:p>
            <a:pPr algn="ctr"/>
            <a:r>
              <a:rPr lang="es-CO" sz="8000" dirty="0">
                <a:solidFill>
                  <a:srgbClr val="FFFFFF"/>
                </a:solidFill>
              </a:rPr>
              <a:t>Requerimientos de usuario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EAD543-1503-4630-AAE6-E315D68A5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Imagen relacionada">
            <a:extLst>
              <a:ext uri="{FF2B5EF4-FFF2-40B4-BE49-F238E27FC236}">
                <a16:creationId xmlns:a16="http://schemas.microsoft.com/office/drawing/2014/main" id="{869821C8-95A2-4ECC-B659-3D3874C27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395" y="3097373"/>
            <a:ext cx="5997388" cy="337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60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45A408-F5FD-4BA7-8484-37819C520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8092" y="1531530"/>
            <a:ext cx="6646609" cy="2951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CO" sz="7200" spc="-100" dirty="0"/>
              <a:t>Requerimientos de sistema.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98" name="Picture 2" descr="Resultado de imagen para sistema">
            <a:extLst>
              <a:ext uri="{FF2B5EF4-FFF2-40B4-BE49-F238E27FC236}">
                <a16:creationId xmlns:a16="http://schemas.microsoft.com/office/drawing/2014/main" id="{C2DC5565-1BF5-47FE-977E-BFF1B2C2A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8541"/>
            <a:ext cx="5223497" cy="521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09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5D5C296-F4B1-4AE5-8EEB-9FEB7ED17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4">
            <a:extLst>
              <a:ext uri="{FF2B5EF4-FFF2-40B4-BE49-F238E27FC236}">
                <a16:creationId xmlns:a16="http://schemas.microsoft.com/office/drawing/2014/main" id="{72C24737-82EB-42FD-8187-F71A1D365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13650" r="9092" b="9145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C1ACE66-194D-48C4-A14A-6933B352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684056-126E-432C-B9DC-0C9FCFF3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80" y="1424283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CO" sz="7200" spc="-100" dirty="0"/>
              <a:t>Procesos de negocio.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5B886A-7ED1-4B77-819B-76ACBEFB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035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26F9-3F1E-504D-ACBC-21F01073D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688" y="465803"/>
            <a:ext cx="4304624" cy="1117795"/>
          </a:xfrm>
        </p:spPr>
        <p:txBody>
          <a:bodyPr>
            <a:noAutofit/>
          </a:bodyPr>
          <a:lstStyle/>
          <a:p>
            <a:r>
              <a:rPr lang="es-CO" sz="7200" dirty="0">
                <a:solidFill>
                  <a:schemeClr val="tx1"/>
                </a:solidFill>
              </a:rPr>
              <a:t>Conclusión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750F7-BA63-ED4F-A2EF-1495846F7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41576" y="2156658"/>
            <a:ext cx="5766592" cy="1526192"/>
          </a:xfrm>
        </p:spPr>
        <p:txBody>
          <a:bodyPr>
            <a:noAutofit/>
          </a:bodyPr>
          <a:lstStyle/>
          <a:p>
            <a:pPr marL="285750" indent="-285750" algn="just">
              <a:buFontTx/>
              <a:buChar char="-"/>
            </a:pPr>
            <a:r>
              <a:rPr lang="es-CO" sz="2800" dirty="0">
                <a:solidFill>
                  <a:schemeClr val="tx1"/>
                </a:solidFill>
              </a:rPr>
              <a:t>Son pruebas formales las cuales cumplen un objetivo con respecto a las necesidades del usuario, requerimientos y procesos de negocio. El cliente determina si el sistema cumple o no los criterios de aceptación que ellos requieren. Ellos dan la ultima palabra.</a:t>
            </a:r>
          </a:p>
        </p:txBody>
      </p:sp>
      <p:pic>
        <p:nvPicPr>
          <p:cNvPr id="6146" name="Picture 2" descr="Resultado de imagen para firmar">
            <a:extLst>
              <a:ext uri="{FF2B5EF4-FFF2-40B4-BE49-F238E27FC236}">
                <a16:creationId xmlns:a16="http://schemas.microsoft.com/office/drawing/2014/main" id="{A889A358-5B57-4700-B4DF-A17569E9A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39" y="1799497"/>
            <a:ext cx="5095355" cy="39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75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44D2F-5DC4-481E-9373-6C7A4501F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4658599" cy="3255264"/>
          </a:xfrm>
        </p:spPr>
        <p:txBody>
          <a:bodyPr>
            <a:noAutofit/>
          </a:bodyPr>
          <a:lstStyle/>
          <a:p>
            <a:pPr algn="just"/>
            <a:r>
              <a:rPr lang="es-CO" sz="6000" dirty="0"/>
              <a:t>Evaluación de una prueba de aceptación.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8FD4799-FEA6-4494-8B41-3F72F6078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62" y="617159"/>
            <a:ext cx="3314700" cy="50196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47748565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172</Words>
  <Application>Microsoft Office PowerPoint</Application>
  <PresentationFormat>Panorámica</PresentationFormat>
  <Paragraphs>15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Corbel</vt:lpstr>
      <vt:lpstr>Wingdings 2</vt:lpstr>
      <vt:lpstr>Marco</vt:lpstr>
      <vt:lpstr>Acceptance Test (Pruebas de aceptación)</vt:lpstr>
      <vt:lpstr>Definición</vt:lpstr>
      <vt:lpstr>Historias de usuarios.</vt:lpstr>
      <vt:lpstr>Requisitos para una buena prueba de aceptación.</vt:lpstr>
      <vt:lpstr>Presentación de PowerPoint</vt:lpstr>
      <vt:lpstr>Requerimientos de sistema.</vt:lpstr>
      <vt:lpstr>Procesos de negocio.</vt:lpstr>
      <vt:lpstr>Conclusión</vt:lpstr>
      <vt:lpstr>Evaluación de una prueba de aceptación.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Acceptance Test</dc:title>
  <dc:creator>erika v</dc:creator>
  <cp:lastModifiedBy>erika v</cp:lastModifiedBy>
  <cp:revision>3</cp:revision>
  <dcterms:created xsi:type="dcterms:W3CDTF">2019-04-05T03:24:19Z</dcterms:created>
  <dcterms:modified xsi:type="dcterms:W3CDTF">2019-04-05T03:44:34Z</dcterms:modified>
</cp:coreProperties>
</file>