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1D359-A6EA-6462-6F29-60369F10D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7A39E9-3343-445B-DB63-C610A78CC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EB7587-AE1B-C1B6-30F4-83528BCB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478A61-7186-4918-FC7E-C196C270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3600F-1AC9-7DD7-3FD7-E8E441F4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9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22048-1314-E2F9-EA3A-7F0F1196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A53CF4-7CFC-60B0-4936-5C6FF04D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1051A0-68E5-88A7-7567-5B1E2895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98521-829D-D98D-9C2E-C16807A4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248331-F700-A17A-9789-5F983CE4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4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CAE51D-C6BD-B81A-397B-A489F534F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AFAD9F-BF3F-C352-2597-5D91C9275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390FB-D549-9A4F-046F-8128596B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557A3-2472-5309-E52D-49D4D8C9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558D24-7ADB-47E8-5D22-1E1FCFDF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FA50A-C868-BA6A-BAB4-3F916D2C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BDADD-1EA1-579A-92B2-C24AE30B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79814F-29DF-A44E-A453-630C95EF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A1C84-0940-A2E3-3935-93B9B888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C4C87F-37E2-2FF5-67FE-771D9D87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6529B-B235-A2E2-EBBF-36212411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EBC77-6297-D5C6-9671-A266D7AB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5F0022-E733-F01B-BAA8-ED8AA33A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EB14C-A1F4-7998-F026-9D9B7EF3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4F4407-7A3E-0C96-81F3-3E363CF6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1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7C32E-38F4-2D96-2750-8D535740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60A3A-709A-B181-0432-148C3D8DA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4EC787-6892-3D48-3F9E-6491A660D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CF168D-B0DE-B135-AE71-8E7E5574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5A3A89-DACF-2536-A43B-B00983A1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BD2D8D-8C1C-BDA5-57D7-8266852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72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4A05B-F6AC-E629-63FC-D36E9263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4D3089-4FB0-46F5-36E1-4F1A8DB9D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29FF1F-03D9-2CBA-5993-13FCB41AB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3C71C-6923-C1DA-CF9B-6A26ACBC2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DF2A0-BCBB-7CC1-08F4-5A57DD269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31815F-EF58-62B1-8E2F-40ED8793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82EE84-D755-E8B1-CC6C-8596E6D5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A1D756-B55A-E282-B5DA-ECCE1DD9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74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1AE58-2C6B-1528-AA11-18A5258D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4E36B0-F145-99A4-B210-367D16CA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52B6D9-37A7-6378-E7EA-9BF65D5E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44C404-14C8-2DDB-5E85-03E32CCD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05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219C46-D7B0-B7EE-CF64-B2F16925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F5CD4-5065-26F1-7F58-401F051C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97BDA3-1E81-CE45-4503-D8ED1D12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7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3DAE-3A2E-1BF0-C4D4-9A18FE85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8646C-C78C-C1B3-8CEF-53FFB6CE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2674B-E517-B84A-A0E2-A8F308FB3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BAC26D-20BE-08BF-7DB2-F35ED8BF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28A827-ED52-4700-BCD7-55CEBFA7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F3A447-1FFF-A78A-B709-761DE31A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5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9D165-56D2-296D-5037-7620EF45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70A3A-8C5A-A476-851D-0892A0D8F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965111-3540-7840-FDED-E86FC5C2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AEB640-1551-1B6B-21FE-6DB97F52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F4198-0F5D-3C60-84D4-9C140A7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BB35E8-6786-3CB8-7256-E0043CA2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D02C4F-FBC0-9F93-AAC5-1723B184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AE06E5-D513-CAF0-0CC7-7158DBE7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C3CCE-2693-1EA6-D689-92D67B8CC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EF63-A8B1-4176-8AC1-2AF08CE981D4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FEB4F7-1685-7BF5-CFAD-783C60019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8BCB05-F307-2B1E-C014-C294A0FD2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DA701-0D9B-4819-B2BD-3972DA991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1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126C9E-4192-3AA9-6A11-4926403275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27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887B2E1-A504-CDD7-85E9-97CC4E2BE37A}"/>
              </a:ext>
            </a:extLst>
          </p:cNvPr>
          <p:cNvSpPr/>
          <p:nvPr/>
        </p:nvSpPr>
        <p:spPr>
          <a:xfrm>
            <a:off x="2536704" y="1139655"/>
            <a:ext cx="6558143" cy="2611731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6C738CB-13C9-B2D0-22A5-08C08DA4F151}"/>
              </a:ext>
            </a:extLst>
          </p:cNvPr>
          <p:cNvSpPr/>
          <p:nvPr/>
        </p:nvSpPr>
        <p:spPr>
          <a:xfrm>
            <a:off x="2536703" y="3814774"/>
            <a:ext cx="6558143" cy="2909658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BBD5F72-6266-14ED-C121-6C4C714C5818}"/>
              </a:ext>
            </a:extLst>
          </p:cNvPr>
          <p:cNvSpPr/>
          <p:nvPr/>
        </p:nvSpPr>
        <p:spPr>
          <a:xfrm>
            <a:off x="9165920" y="3814774"/>
            <a:ext cx="2886587" cy="1461628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F1D20E5-1B33-D1F8-8DF7-4C1A1326675B}"/>
              </a:ext>
            </a:extLst>
          </p:cNvPr>
          <p:cNvSpPr/>
          <p:nvPr/>
        </p:nvSpPr>
        <p:spPr>
          <a:xfrm>
            <a:off x="9194577" y="1139657"/>
            <a:ext cx="2886587" cy="2611732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A3A119E-B930-DF53-BF64-05F91A13F15B}"/>
              </a:ext>
            </a:extLst>
          </p:cNvPr>
          <p:cNvSpPr/>
          <p:nvPr/>
        </p:nvSpPr>
        <p:spPr>
          <a:xfrm>
            <a:off x="9174597" y="5339787"/>
            <a:ext cx="2886587" cy="1384645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1CB3F24-E906-A2BE-B2CA-7F0ACF5570EC}"/>
              </a:ext>
            </a:extLst>
          </p:cNvPr>
          <p:cNvSpPr/>
          <p:nvPr/>
        </p:nvSpPr>
        <p:spPr>
          <a:xfrm>
            <a:off x="9165919" y="133570"/>
            <a:ext cx="2886587" cy="942702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3E2FF25-113A-5EC2-80C1-458B90E13D4F}"/>
              </a:ext>
            </a:extLst>
          </p:cNvPr>
          <p:cNvSpPr/>
          <p:nvPr/>
        </p:nvSpPr>
        <p:spPr>
          <a:xfrm>
            <a:off x="6816436" y="133565"/>
            <a:ext cx="2278410" cy="942702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490DF2B-4C56-13B8-7EEC-F410968DE9F1}"/>
              </a:ext>
            </a:extLst>
          </p:cNvPr>
          <p:cNvSpPr txBox="1"/>
          <p:nvPr/>
        </p:nvSpPr>
        <p:spPr>
          <a:xfrm>
            <a:off x="2016832" y="70839"/>
            <a:ext cx="262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xo 2" panose="00000500000000000000" pitchFamily="50" charset="0"/>
                <a:ea typeface="Segoe UI Black" panose="020B0A02040204020203" pitchFamily="34" charset="0"/>
              </a:rPr>
              <a:t> </a:t>
            </a:r>
            <a:r>
              <a:rPr lang="pt-BR" sz="2800" b="1" dirty="0">
                <a:solidFill>
                  <a:schemeClr val="bg1"/>
                </a:solidFill>
                <a:latin typeface="Exo 2" panose="00000500000000000000" pitchFamily="50" charset="0"/>
                <a:ea typeface="Segoe UI Black" panose="020B0A02040204020203" pitchFamily="34" charset="0"/>
              </a:rPr>
              <a:t>FATURAMENTO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9C77C1-E694-9F02-161B-D721CE8DC435}"/>
              </a:ext>
            </a:extLst>
          </p:cNvPr>
          <p:cNvSpPr/>
          <p:nvPr/>
        </p:nvSpPr>
        <p:spPr>
          <a:xfrm>
            <a:off x="190818" y="1158524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5C79952-76C6-6E9D-118C-C1036859A1F8}"/>
              </a:ext>
            </a:extLst>
          </p:cNvPr>
          <p:cNvSpPr/>
          <p:nvPr/>
        </p:nvSpPr>
        <p:spPr>
          <a:xfrm>
            <a:off x="193957" y="2068723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9600F99-1BA4-6FEE-4DB9-BFE5B8CF0C5A}"/>
              </a:ext>
            </a:extLst>
          </p:cNvPr>
          <p:cNvSpPr/>
          <p:nvPr/>
        </p:nvSpPr>
        <p:spPr>
          <a:xfrm>
            <a:off x="193957" y="2978922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D6541DD-FE01-2637-80C4-433E3B119E33}"/>
              </a:ext>
            </a:extLst>
          </p:cNvPr>
          <p:cNvSpPr/>
          <p:nvPr/>
        </p:nvSpPr>
        <p:spPr>
          <a:xfrm>
            <a:off x="193957" y="3889121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7B83A0A-4924-2C74-AA44-FCA71500D616}"/>
              </a:ext>
            </a:extLst>
          </p:cNvPr>
          <p:cNvSpPr/>
          <p:nvPr/>
        </p:nvSpPr>
        <p:spPr>
          <a:xfrm>
            <a:off x="193957" y="4799320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1CB879-A69A-9C54-C354-094B490C1EE4}"/>
              </a:ext>
            </a:extLst>
          </p:cNvPr>
          <p:cNvSpPr/>
          <p:nvPr/>
        </p:nvSpPr>
        <p:spPr>
          <a:xfrm>
            <a:off x="193957" y="5709519"/>
            <a:ext cx="2235050" cy="792969"/>
          </a:xfrm>
          <a:prstGeom prst="roundRect">
            <a:avLst>
              <a:gd name="adj" fmla="val 7693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7AA6B2E-A214-8B5B-ACDB-A419126EC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5" y="91349"/>
            <a:ext cx="1521024" cy="100856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4727101-4675-BE72-9F8F-0078BDC08F39}"/>
              </a:ext>
            </a:extLst>
          </p:cNvPr>
          <p:cNvSpPr/>
          <p:nvPr/>
        </p:nvSpPr>
        <p:spPr>
          <a:xfrm>
            <a:off x="4777182" y="133564"/>
            <a:ext cx="1899760" cy="933415"/>
          </a:xfrm>
          <a:prstGeom prst="roundRect">
            <a:avLst>
              <a:gd name="adj" fmla="val 2849"/>
            </a:avLst>
          </a:prstGeom>
          <a:gradFill>
            <a:gsLst>
              <a:gs pos="100000">
                <a:srgbClr val="062746"/>
              </a:gs>
              <a:gs pos="0">
                <a:srgbClr val="0553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592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Humberto Nascimento</cp:lastModifiedBy>
  <cp:revision>4</cp:revision>
  <dcterms:created xsi:type="dcterms:W3CDTF">2023-08-10T15:29:07Z</dcterms:created>
  <dcterms:modified xsi:type="dcterms:W3CDTF">2024-02-08T20:10:26Z</dcterms:modified>
</cp:coreProperties>
</file>