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1D359-A6EA-6462-6F29-60369F10D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7A39E9-3343-445B-DB63-C610A78CC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EB7587-AE1B-C1B6-30F4-83528BCB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478A61-7186-4918-FC7E-C196C270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A3600F-1AC9-7DD7-3FD7-E8E441F4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9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22048-1314-E2F9-EA3A-7F0F1196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A53CF4-7CFC-60B0-4936-5C6FF04D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1051A0-68E5-88A7-7567-5B1E2895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798521-829D-D98D-9C2E-C16807A4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248331-F700-A17A-9789-5F983CE4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4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CAE51D-C6BD-B81A-397B-A489F534F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AFAD9F-BF3F-C352-2597-5D91C9275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390FB-D549-9A4F-046F-8128596B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0557A3-2472-5309-E52D-49D4D8C9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558D24-7ADB-47E8-5D22-1E1FCFDF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FA50A-C868-BA6A-BAB4-3F916D2C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BDADD-1EA1-579A-92B2-C24AE30B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79814F-29DF-A44E-A453-630C95EF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7A1C84-0940-A2E3-3935-93B9B888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C4C87F-37E2-2FF5-67FE-771D9D87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84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6529B-B235-A2E2-EBBF-36212411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7EBC77-6297-D5C6-9671-A266D7AB1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5F0022-E733-F01B-BAA8-ED8AA33A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4EB14C-A1F4-7998-F026-9D9B7EF3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4F4407-7A3E-0C96-81F3-3E363CF6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16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7C32E-38F4-2D96-2750-8D535740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B60A3A-709A-B181-0432-148C3D8DA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4EC787-6892-3D48-3F9E-6491A660D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CF168D-B0DE-B135-AE71-8E7E5574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5A3A89-DACF-2536-A43B-B00983A1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BD2D8D-8C1C-BDA5-57D7-82668527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72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4A05B-F6AC-E629-63FC-D36E9263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4D3089-4FB0-46F5-36E1-4F1A8DB9D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29FF1F-03D9-2CBA-5993-13FCB41AB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3C71C-6923-C1DA-CF9B-6A26ACBC2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9DF2A0-BCBB-7CC1-08F4-5A57DD269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31815F-EF58-62B1-8E2F-40ED8793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E82EE84-D755-E8B1-CC6C-8596E6D5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A1D756-B55A-E282-B5DA-ECCE1DD9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74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1AE58-2C6B-1528-AA11-18A5258D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4E36B0-F145-99A4-B210-367D16CA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52B6D9-37A7-6378-E7EA-9BF65D5E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44C404-14C8-2DDB-5E85-03E32CCD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05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219C46-D7B0-B7EE-CF64-B2F16925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F5CD4-5065-26F1-7F58-401F051C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97BDA3-1E81-CE45-4503-D8ED1D12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7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3DAE-3A2E-1BF0-C4D4-9A18FE85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8646C-C78C-C1B3-8CEF-53FFB6CE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92674B-E517-B84A-A0E2-A8F308FB3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BAC26D-20BE-08BF-7DB2-F35ED8BF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28A827-ED52-4700-BCD7-55CEBFA7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F3A447-1FFF-A78A-B709-761DE31A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45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9D165-56D2-296D-5037-7620EF45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70A3A-8C5A-A476-851D-0892A0D8F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965111-3540-7840-FDED-E86FC5C2D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AEB640-1551-1B6B-21FE-6DB97F52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0F4198-0F5D-3C60-84D4-9C140A7C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BB35E8-6786-3CB8-7256-E0043CA2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CD02C4F-FBC0-9F93-AAC5-1723B184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AE06E5-D513-CAF0-0CC7-7158DBE7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DC3CCE-2693-1EA6-D689-92D67B8CC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BEF63-A8B1-4176-8AC1-2AF08CE981D4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FEB4F7-1685-7BF5-CFAD-783C60019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8BCB05-F307-2B1E-C014-C294A0FD2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1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6126C9E-4192-3AA9-6A11-4926403275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2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887B2E1-A504-CDD7-85E9-97CC4E2BE37A}"/>
              </a:ext>
            </a:extLst>
          </p:cNvPr>
          <p:cNvSpPr/>
          <p:nvPr/>
        </p:nvSpPr>
        <p:spPr>
          <a:xfrm>
            <a:off x="2536704" y="1139655"/>
            <a:ext cx="6558143" cy="2611731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6C738CB-13C9-B2D0-22A5-08C08DA4F151}"/>
              </a:ext>
            </a:extLst>
          </p:cNvPr>
          <p:cNvSpPr/>
          <p:nvPr/>
        </p:nvSpPr>
        <p:spPr>
          <a:xfrm>
            <a:off x="2536703" y="3814774"/>
            <a:ext cx="6558143" cy="2909658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BBD5F72-6266-14ED-C121-6C4C714C5818}"/>
              </a:ext>
            </a:extLst>
          </p:cNvPr>
          <p:cNvSpPr/>
          <p:nvPr/>
        </p:nvSpPr>
        <p:spPr>
          <a:xfrm>
            <a:off x="9165920" y="3814774"/>
            <a:ext cx="2886587" cy="1461628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F1D20E5-1B33-D1F8-8DF7-4C1A1326675B}"/>
              </a:ext>
            </a:extLst>
          </p:cNvPr>
          <p:cNvSpPr/>
          <p:nvPr/>
        </p:nvSpPr>
        <p:spPr>
          <a:xfrm>
            <a:off x="9194577" y="1139657"/>
            <a:ext cx="2886587" cy="2611732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A3A119E-B930-DF53-BF64-05F91A13F15B}"/>
              </a:ext>
            </a:extLst>
          </p:cNvPr>
          <p:cNvSpPr/>
          <p:nvPr/>
        </p:nvSpPr>
        <p:spPr>
          <a:xfrm>
            <a:off x="9174597" y="5339787"/>
            <a:ext cx="2886587" cy="1384645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1CB3F24-E906-A2BE-B2CA-7F0ACF5570EC}"/>
              </a:ext>
            </a:extLst>
          </p:cNvPr>
          <p:cNvSpPr/>
          <p:nvPr/>
        </p:nvSpPr>
        <p:spPr>
          <a:xfrm>
            <a:off x="9165919" y="133570"/>
            <a:ext cx="2886587" cy="942702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3E2FF25-113A-5EC2-80C1-458B90E13D4F}"/>
              </a:ext>
            </a:extLst>
          </p:cNvPr>
          <p:cNvSpPr/>
          <p:nvPr/>
        </p:nvSpPr>
        <p:spPr>
          <a:xfrm>
            <a:off x="6816436" y="133565"/>
            <a:ext cx="2278410" cy="942702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Gráfico 33">
            <a:extLst>
              <a:ext uri="{FF2B5EF4-FFF2-40B4-BE49-F238E27FC236}">
                <a16:creationId xmlns:a16="http://schemas.microsoft.com/office/drawing/2014/main" id="{6D78A47A-3C69-C275-13E4-06772922C130}"/>
              </a:ext>
            </a:extLst>
          </p:cNvPr>
          <p:cNvGrpSpPr/>
          <p:nvPr/>
        </p:nvGrpSpPr>
        <p:grpSpPr>
          <a:xfrm>
            <a:off x="358261" y="290753"/>
            <a:ext cx="1609084" cy="588661"/>
            <a:chOff x="2706686" y="2309950"/>
            <a:chExt cx="6117772" cy="2238100"/>
          </a:xfrm>
        </p:grpSpPr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28365FFD-D559-5247-37E0-0C2908246BA7}"/>
                </a:ext>
              </a:extLst>
            </p:cNvPr>
            <p:cNvSpPr/>
            <p:nvPr/>
          </p:nvSpPr>
          <p:spPr>
            <a:xfrm>
              <a:off x="2713944" y="3454399"/>
              <a:ext cx="867956" cy="521789"/>
            </a:xfrm>
            <a:custGeom>
              <a:avLst/>
              <a:gdLst>
                <a:gd name="connsiteX0" fmla="*/ 867954 w 867954"/>
                <a:gd name="connsiteY0" fmla="*/ 521789 h 521788"/>
                <a:gd name="connsiteX1" fmla="*/ 319314 w 867954"/>
                <a:gd name="connsiteY1" fmla="*/ 521789 h 521788"/>
                <a:gd name="connsiteX2" fmla="*/ 0 w 867954"/>
                <a:gd name="connsiteY2" fmla="*/ 0 h 521788"/>
                <a:gd name="connsiteX3" fmla="*/ 568234 w 867954"/>
                <a:gd name="connsiteY3" fmla="*/ 0 h 521788"/>
                <a:gd name="connsiteX4" fmla="*/ 867954 w 867954"/>
                <a:gd name="connsiteY4" fmla="*/ 521789 h 52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954" h="521788">
                  <a:moveTo>
                    <a:pt x="867954" y="521789"/>
                  </a:moveTo>
                  <a:lnTo>
                    <a:pt x="319314" y="521789"/>
                  </a:lnTo>
                  <a:lnTo>
                    <a:pt x="0" y="0"/>
                  </a:lnTo>
                  <a:lnTo>
                    <a:pt x="568234" y="0"/>
                  </a:lnTo>
                  <a:lnTo>
                    <a:pt x="867954" y="521789"/>
                  </a:ln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9533F022-D8CF-22BA-CC5B-C6932BE3A406}"/>
                </a:ext>
              </a:extLst>
            </p:cNvPr>
            <p:cNvSpPr/>
            <p:nvPr/>
          </p:nvSpPr>
          <p:spPr>
            <a:xfrm>
              <a:off x="3327898" y="3454399"/>
              <a:ext cx="1303382" cy="1093651"/>
            </a:xfrm>
            <a:custGeom>
              <a:avLst/>
              <a:gdLst>
                <a:gd name="connsiteX0" fmla="*/ 1303383 w 1303382"/>
                <a:gd name="connsiteY0" fmla="*/ 1093652 h 1093651"/>
                <a:gd name="connsiteX1" fmla="*/ 627017 w 1303382"/>
                <a:gd name="connsiteY1" fmla="*/ 1093652 h 1093651"/>
                <a:gd name="connsiteX2" fmla="*/ 299720 w 1303382"/>
                <a:gd name="connsiteY2" fmla="*/ 521789 h 1093651"/>
                <a:gd name="connsiteX3" fmla="*/ 298994 w 1303382"/>
                <a:gd name="connsiteY3" fmla="*/ 521789 h 1093651"/>
                <a:gd name="connsiteX4" fmla="*/ 0 w 1303382"/>
                <a:gd name="connsiteY4" fmla="*/ 0 h 1093651"/>
                <a:gd name="connsiteX5" fmla="*/ 678543 w 1303382"/>
                <a:gd name="connsiteY5" fmla="*/ 0 h 1093651"/>
                <a:gd name="connsiteX6" fmla="*/ 1303383 w 1303382"/>
                <a:gd name="connsiteY6" fmla="*/ 1093652 h 109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3382" h="1093651">
                  <a:moveTo>
                    <a:pt x="1303383" y="1093652"/>
                  </a:moveTo>
                  <a:lnTo>
                    <a:pt x="627017" y="1093652"/>
                  </a:lnTo>
                  <a:cubicBezTo>
                    <a:pt x="534851" y="933268"/>
                    <a:pt x="381000" y="662577"/>
                    <a:pt x="299720" y="521789"/>
                  </a:cubicBezTo>
                  <a:lnTo>
                    <a:pt x="298994" y="521789"/>
                  </a:lnTo>
                  <a:lnTo>
                    <a:pt x="0" y="0"/>
                  </a:lnTo>
                  <a:lnTo>
                    <a:pt x="678543" y="0"/>
                  </a:lnTo>
                  <a:cubicBezTo>
                    <a:pt x="871583" y="346891"/>
                    <a:pt x="1103812" y="746034"/>
                    <a:pt x="1303383" y="1093652"/>
                  </a:cubicBezTo>
                  <a:close/>
                </a:path>
              </a:pathLst>
            </a:custGeom>
            <a:solidFill>
              <a:srgbClr val="31EC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328CDADA-4F7A-6F8B-3CF0-07993EC5AFDB}"/>
                </a:ext>
              </a:extLst>
            </p:cNvPr>
            <p:cNvSpPr/>
            <p:nvPr/>
          </p:nvSpPr>
          <p:spPr>
            <a:xfrm>
              <a:off x="2706686" y="2817949"/>
              <a:ext cx="1635033" cy="586378"/>
            </a:xfrm>
            <a:custGeom>
              <a:avLst/>
              <a:gdLst>
                <a:gd name="connsiteX0" fmla="*/ 1635034 w 1635034"/>
                <a:gd name="connsiteY0" fmla="*/ 0 h 586377"/>
                <a:gd name="connsiteX1" fmla="*/ 1296126 w 1635034"/>
                <a:gd name="connsiteY1" fmla="*/ 586377 h 586377"/>
                <a:gd name="connsiteX2" fmla="*/ 0 w 1635034"/>
                <a:gd name="connsiteY2" fmla="*/ 586377 h 586377"/>
                <a:gd name="connsiteX3" fmla="*/ 270691 w 1635034"/>
                <a:gd name="connsiteY3" fmla="*/ 0 h 586377"/>
                <a:gd name="connsiteX4" fmla="*/ 1635034 w 1635034"/>
                <a:gd name="connsiteY4" fmla="*/ 0 h 58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034" h="586377">
                  <a:moveTo>
                    <a:pt x="1635034" y="0"/>
                  </a:moveTo>
                  <a:cubicBezTo>
                    <a:pt x="1519646" y="200297"/>
                    <a:pt x="1403531" y="400594"/>
                    <a:pt x="1296126" y="586377"/>
                  </a:cubicBezTo>
                  <a:lnTo>
                    <a:pt x="0" y="586377"/>
                  </a:lnTo>
                  <a:cubicBezTo>
                    <a:pt x="10886" y="563154"/>
                    <a:pt x="203926" y="144417"/>
                    <a:pt x="270691" y="0"/>
                  </a:cubicBezTo>
                  <a:lnTo>
                    <a:pt x="1635034" y="0"/>
                  </a:lnTo>
                  <a:close/>
                </a:path>
              </a:pathLst>
            </a:custGeom>
            <a:solidFill>
              <a:srgbClr val="31EC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7CA37140-8EF1-2ABA-33D5-FD710FFF9EFB}"/>
                </a:ext>
              </a:extLst>
            </p:cNvPr>
            <p:cNvSpPr/>
            <p:nvPr/>
          </p:nvSpPr>
          <p:spPr>
            <a:xfrm>
              <a:off x="3745908" y="2309950"/>
              <a:ext cx="889000" cy="468085"/>
            </a:xfrm>
            <a:custGeom>
              <a:avLst/>
              <a:gdLst>
                <a:gd name="connsiteX0" fmla="*/ 889000 w 889000"/>
                <a:gd name="connsiteY0" fmla="*/ 0 h 468085"/>
                <a:gd name="connsiteX1" fmla="*/ 618309 w 889000"/>
                <a:gd name="connsiteY1" fmla="*/ 468086 h 468085"/>
                <a:gd name="connsiteX2" fmla="*/ 0 w 889000"/>
                <a:gd name="connsiteY2" fmla="*/ 468086 h 468085"/>
                <a:gd name="connsiteX3" fmla="*/ 269966 w 889000"/>
                <a:gd name="connsiteY3" fmla="*/ 0 h 468085"/>
                <a:gd name="connsiteX4" fmla="*/ 889000 w 889000"/>
                <a:gd name="connsiteY4" fmla="*/ 0 h 46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000" h="468085">
                  <a:moveTo>
                    <a:pt x="889000" y="0"/>
                  </a:moveTo>
                  <a:cubicBezTo>
                    <a:pt x="802640" y="148771"/>
                    <a:pt x="711200" y="307703"/>
                    <a:pt x="618309" y="468086"/>
                  </a:cubicBezTo>
                  <a:lnTo>
                    <a:pt x="0" y="468086"/>
                  </a:lnTo>
                  <a:cubicBezTo>
                    <a:pt x="68217" y="349794"/>
                    <a:pt x="265611" y="8709"/>
                    <a:pt x="269966" y="0"/>
                  </a:cubicBezTo>
                  <a:lnTo>
                    <a:pt x="889000" y="0"/>
                  </a:ln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A75B5540-F0AB-4EC5-43AF-7984CD351A33}"/>
                </a:ext>
              </a:extLst>
            </p:cNvPr>
            <p:cNvSpPr/>
            <p:nvPr/>
          </p:nvSpPr>
          <p:spPr>
            <a:xfrm>
              <a:off x="4393248" y="3516087"/>
              <a:ext cx="582747" cy="1008014"/>
            </a:xfrm>
            <a:custGeom>
              <a:avLst/>
              <a:gdLst>
                <a:gd name="connsiteX0" fmla="*/ 582749 w 582748"/>
                <a:gd name="connsiteY0" fmla="*/ 487680 h 1008017"/>
                <a:gd name="connsiteX1" fmla="*/ 282303 w 582748"/>
                <a:gd name="connsiteY1" fmla="*/ 1008017 h 1008017"/>
                <a:gd name="connsiteX2" fmla="*/ 0 w 582748"/>
                <a:gd name="connsiteY2" fmla="*/ 518160 h 1008017"/>
                <a:gd name="connsiteX3" fmla="*/ 304074 w 582748"/>
                <a:gd name="connsiteY3" fmla="*/ 0 h 1008017"/>
                <a:gd name="connsiteX4" fmla="*/ 582749 w 582748"/>
                <a:gd name="connsiteY4" fmla="*/ 487680 h 100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48" h="1008017">
                  <a:moveTo>
                    <a:pt x="582749" y="487680"/>
                  </a:moveTo>
                  <a:lnTo>
                    <a:pt x="282303" y="1008017"/>
                  </a:lnTo>
                  <a:cubicBezTo>
                    <a:pt x="206103" y="875937"/>
                    <a:pt x="104503" y="698863"/>
                    <a:pt x="0" y="518160"/>
                  </a:cubicBezTo>
                  <a:lnTo>
                    <a:pt x="304074" y="0"/>
                  </a:lnTo>
                  <a:lnTo>
                    <a:pt x="582749" y="487680"/>
                  </a:ln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65B83E73-1617-C846-5B50-C50A67664831}"/>
                </a:ext>
              </a:extLst>
            </p:cNvPr>
            <p:cNvSpPr/>
            <p:nvPr/>
          </p:nvSpPr>
          <p:spPr>
            <a:xfrm>
              <a:off x="4045629" y="2323740"/>
              <a:ext cx="965926" cy="1672045"/>
            </a:xfrm>
            <a:custGeom>
              <a:avLst/>
              <a:gdLst>
                <a:gd name="connsiteX0" fmla="*/ 965926 w 965925"/>
                <a:gd name="connsiteY0" fmla="*/ 571137 h 1672045"/>
                <a:gd name="connsiteX1" fmla="*/ 325120 w 965925"/>
                <a:gd name="connsiteY1" fmla="*/ 1672046 h 1672045"/>
                <a:gd name="connsiteX2" fmla="*/ 0 w 965925"/>
                <a:gd name="connsiteY2" fmla="*/ 1107440 h 1672045"/>
                <a:gd name="connsiteX3" fmla="*/ 639354 w 965925"/>
                <a:gd name="connsiteY3" fmla="*/ 0 h 1672045"/>
                <a:gd name="connsiteX4" fmla="*/ 965926 w 965925"/>
                <a:gd name="connsiteY4" fmla="*/ 571137 h 167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925" h="1672045">
                  <a:moveTo>
                    <a:pt x="965926" y="571137"/>
                  </a:moveTo>
                  <a:cubicBezTo>
                    <a:pt x="928914" y="635000"/>
                    <a:pt x="461554" y="1438366"/>
                    <a:pt x="325120" y="1672046"/>
                  </a:cubicBezTo>
                  <a:cubicBezTo>
                    <a:pt x="206103" y="1465943"/>
                    <a:pt x="86360" y="1257663"/>
                    <a:pt x="0" y="1107440"/>
                  </a:cubicBezTo>
                  <a:cubicBezTo>
                    <a:pt x="173446" y="806994"/>
                    <a:pt x="458652" y="314234"/>
                    <a:pt x="639354" y="0"/>
                  </a:cubicBezTo>
                  <a:cubicBezTo>
                    <a:pt x="669109" y="50800"/>
                    <a:pt x="884646" y="428897"/>
                    <a:pt x="965926" y="571137"/>
                  </a:cubicBezTo>
                  <a:close/>
                </a:path>
              </a:pathLst>
            </a:custGeom>
            <a:solidFill>
              <a:srgbClr val="31EC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74C07F99-D877-6F13-DF74-A152C4F80787}"/>
                </a:ext>
              </a:extLst>
            </p:cNvPr>
            <p:cNvSpPr/>
            <p:nvPr/>
          </p:nvSpPr>
          <p:spPr>
            <a:xfrm>
              <a:off x="5646554" y="2505168"/>
              <a:ext cx="863599" cy="867226"/>
            </a:xfrm>
            <a:custGeom>
              <a:avLst/>
              <a:gdLst>
                <a:gd name="connsiteX0" fmla="*/ 166914 w 863599"/>
                <a:gd name="connsiteY0" fmla="*/ 867229 h 867228"/>
                <a:gd name="connsiteX1" fmla="*/ 82731 w 863599"/>
                <a:gd name="connsiteY1" fmla="*/ 844006 h 867228"/>
                <a:gd name="connsiteX2" fmla="*/ 22497 w 863599"/>
                <a:gd name="connsiteY2" fmla="*/ 783771 h 867228"/>
                <a:gd name="connsiteX3" fmla="*/ 0 w 863599"/>
                <a:gd name="connsiteY3" fmla="*/ 699589 h 867228"/>
                <a:gd name="connsiteX4" fmla="*/ 0 w 863599"/>
                <a:gd name="connsiteY4" fmla="*/ 167640 h 867228"/>
                <a:gd name="connsiteX5" fmla="*/ 22497 w 863599"/>
                <a:gd name="connsiteY5" fmla="*/ 84908 h 867228"/>
                <a:gd name="connsiteX6" fmla="*/ 82731 w 863599"/>
                <a:gd name="connsiteY6" fmla="*/ 23223 h 867228"/>
                <a:gd name="connsiteX7" fmla="*/ 166914 w 863599"/>
                <a:gd name="connsiteY7" fmla="*/ 0 h 867228"/>
                <a:gd name="connsiteX8" fmla="*/ 863600 w 863599"/>
                <a:gd name="connsiteY8" fmla="*/ 0 h 867228"/>
                <a:gd name="connsiteX9" fmla="*/ 863600 w 863599"/>
                <a:gd name="connsiteY9" fmla="*/ 160383 h 867228"/>
                <a:gd name="connsiteX10" fmla="*/ 200297 w 863599"/>
                <a:gd name="connsiteY10" fmla="*/ 160383 h 867228"/>
                <a:gd name="connsiteX11" fmla="*/ 169091 w 863599"/>
                <a:gd name="connsiteY11" fmla="*/ 171268 h 867228"/>
                <a:gd name="connsiteX12" fmla="*/ 158206 w 863599"/>
                <a:gd name="connsiteY12" fmla="*/ 202474 h 867228"/>
                <a:gd name="connsiteX13" fmla="*/ 158206 w 863599"/>
                <a:gd name="connsiteY13" fmla="*/ 664754 h 867228"/>
                <a:gd name="connsiteX14" fmla="*/ 169091 w 863599"/>
                <a:gd name="connsiteY14" fmla="*/ 695960 h 867228"/>
                <a:gd name="connsiteX15" fmla="*/ 200297 w 863599"/>
                <a:gd name="connsiteY15" fmla="*/ 706846 h 867228"/>
                <a:gd name="connsiteX16" fmla="*/ 863600 w 863599"/>
                <a:gd name="connsiteY16" fmla="*/ 706846 h 867228"/>
                <a:gd name="connsiteX17" fmla="*/ 863600 w 863599"/>
                <a:gd name="connsiteY17" fmla="*/ 867229 h 867228"/>
                <a:gd name="connsiteX18" fmla="*/ 166914 w 863599"/>
                <a:gd name="connsiteY18" fmla="*/ 867229 h 86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3599" h="867228">
                  <a:moveTo>
                    <a:pt x="166914" y="867229"/>
                  </a:moveTo>
                  <a:cubicBezTo>
                    <a:pt x="136434" y="867229"/>
                    <a:pt x="108131" y="859246"/>
                    <a:pt x="82731" y="844006"/>
                  </a:cubicBezTo>
                  <a:cubicBezTo>
                    <a:pt x="58057" y="828766"/>
                    <a:pt x="37737" y="808446"/>
                    <a:pt x="22497" y="783771"/>
                  </a:cubicBezTo>
                  <a:cubicBezTo>
                    <a:pt x="7257" y="758371"/>
                    <a:pt x="0" y="730068"/>
                    <a:pt x="0" y="699589"/>
                  </a:cubicBezTo>
                  <a:lnTo>
                    <a:pt x="0" y="167640"/>
                  </a:lnTo>
                  <a:cubicBezTo>
                    <a:pt x="0" y="137160"/>
                    <a:pt x="7983" y="109583"/>
                    <a:pt x="22497" y="84908"/>
                  </a:cubicBezTo>
                  <a:cubicBezTo>
                    <a:pt x="37737" y="59508"/>
                    <a:pt x="58057" y="38463"/>
                    <a:pt x="82731" y="23223"/>
                  </a:cubicBezTo>
                  <a:cubicBezTo>
                    <a:pt x="108131" y="7983"/>
                    <a:pt x="136434" y="0"/>
                    <a:pt x="166914" y="0"/>
                  </a:cubicBezTo>
                  <a:lnTo>
                    <a:pt x="863600" y="0"/>
                  </a:lnTo>
                  <a:lnTo>
                    <a:pt x="863600" y="160383"/>
                  </a:lnTo>
                  <a:lnTo>
                    <a:pt x="200297" y="160383"/>
                  </a:lnTo>
                  <a:cubicBezTo>
                    <a:pt x="187234" y="160383"/>
                    <a:pt x="177074" y="164011"/>
                    <a:pt x="169091" y="171268"/>
                  </a:cubicBezTo>
                  <a:cubicBezTo>
                    <a:pt x="161834" y="178526"/>
                    <a:pt x="158206" y="188686"/>
                    <a:pt x="158206" y="202474"/>
                  </a:cubicBezTo>
                  <a:lnTo>
                    <a:pt x="158206" y="664754"/>
                  </a:lnTo>
                  <a:cubicBezTo>
                    <a:pt x="158206" y="677817"/>
                    <a:pt x="161834" y="687977"/>
                    <a:pt x="169091" y="695960"/>
                  </a:cubicBezTo>
                  <a:cubicBezTo>
                    <a:pt x="177074" y="703217"/>
                    <a:pt x="187234" y="706846"/>
                    <a:pt x="200297" y="706846"/>
                  </a:cubicBezTo>
                  <a:lnTo>
                    <a:pt x="863600" y="706846"/>
                  </a:lnTo>
                  <a:lnTo>
                    <a:pt x="863600" y="867229"/>
                  </a:lnTo>
                  <a:lnTo>
                    <a:pt x="166914" y="867229"/>
                  </a:ln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917FE222-4D39-2E25-2191-7B26D029015D}"/>
                </a:ext>
              </a:extLst>
            </p:cNvPr>
            <p:cNvSpPr/>
            <p:nvPr/>
          </p:nvSpPr>
          <p:spPr>
            <a:xfrm>
              <a:off x="6589984" y="2674259"/>
              <a:ext cx="708298" cy="698134"/>
            </a:xfrm>
            <a:custGeom>
              <a:avLst/>
              <a:gdLst>
                <a:gd name="connsiteX0" fmla="*/ 166189 w 708297"/>
                <a:gd name="connsiteY0" fmla="*/ 698137 h 698137"/>
                <a:gd name="connsiteX1" fmla="*/ 82006 w 708297"/>
                <a:gd name="connsiteY1" fmla="*/ 674914 h 698137"/>
                <a:gd name="connsiteX2" fmla="*/ 21771 w 708297"/>
                <a:gd name="connsiteY2" fmla="*/ 614680 h 698137"/>
                <a:gd name="connsiteX3" fmla="*/ 0 w 708297"/>
                <a:gd name="connsiteY3" fmla="*/ 531949 h 698137"/>
                <a:gd name="connsiteX4" fmla="*/ 0 w 708297"/>
                <a:gd name="connsiteY4" fmla="*/ 0 h 698137"/>
                <a:gd name="connsiteX5" fmla="*/ 157480 w 708297"/>
                <a:gd name="connsiteY5" fmla="*/ 0 h 698137"/>
                <a:gd name="connsiteX6" fmla="*/ 157480 w 708297"/>
                <a:gd name="connsiteY6" fmla="*/ 526143 h 698137"/>
                <a:gd name="connsiteX7" fmla="*/ 161109 w 708297"/>
                <a:gd name="connsiteY7" fmla="*/ 537029 h 698137"/>
                <a:gd name="connsiteX8" fmla="*/ 171994 w 708297"/>
                <a:gd name="connsiteY8" fmla="*/ 540657 h 698137"/>
                <a:gd name="connsiteX9" fmla="*/ 536303 w 708297"/>
                <a:gd name="connsiteY9" fmla="*/ 540657 h 698137"/>
                <a:gd name="connsiteX10" fmla="*/ 545737 w 708297"/>
                <a:gd name="connsiteY10" fmla="*/ 537029 h 698137"/>
                <a:gd name="connsiteX11" fmla="*/ 550817 w 708297"/>
                <a:gd name="connsiteY11" fmla="*/ 526143 h 698137"/>
                <a:gd name="connsiteX12" fmla="*/ 550817 w 708297"/>
                <a:gd name="connsiteY12" fmla="*/ 0 h 698137"/>
                <a:gd name="connsiteX13" fmla="*/ 708297 w 708297"/>
                <a:gd name="connsiteY13" fmla="*/ 0 h 698137"/>
                <a:gd name="connsiteX14" fmla="*/ 708297 w 708297"/>
                <a:gd name="connsiteY14" fmla="*/ 531949 h 698137"/>
                <a:gd name="connsiteX15" fmla="*/ 685074 w 708297"/>
                <a:gd name="connsiteY15" fmla="*/ 614680 h 698137"/>
                <a:gd name="connsiteX16" fmla="*/ 626292 w 708297"/>
                <a:gd name="connsiteY16" fmla="*/ 674914 h 698137"/>
                <a:gd name="connsiteX17" fmla="*/ 542109 w 708297"/>
                <a:gd name="connsiteY17" fmla="*/ 698137 h 698137"/>
                <a:gd name="connsiteX18" fmla="*/ 166189 w 708297"/>
                <a:gd name="connsiteY18" fmla="*/ 698137 h 69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8297" h="698137">
                  <a:moveTo>
                    <a:pt x="166189" y="698137"/>
                  </a:moveTo>
                  <a:cubicBezTo>
                    <a:pt x="135709" y="698137"/>
                    <a:pt x="107406" y="690154"/>
                    <a:pt x="82006" y="674914"/>
                  </a:cubicBezTo>
                  <a:cubicBezTo>
                    <a:pt x="57332" y="659674"/>
                    <a:pt x="37012" y="639354"/>
                    <a:pt x="21771" y="614680"/>
                  </a:cubicBezTo>
                  <a:cubicBezTo>
                    <a:pt x="7257" y="590006"/>
                    <a:pt x="0" y="562429"/>
                    <a:pt x="0" y="531949"/>
                  </a:cubicBezTo>
                  <a:lnTo>
                    <a:pt x="0" y="0"/>
                  </a:lnTo>
                  <a:lnTo>
                    <a:pt x="157480" y="0"/>
                  </a:lnTo>
                  <a:lnTo>
                    <a:pt x="157480" y="526143"/>
                  </a:lnTo>
                  <a:cubicBezTo>
                    <a:pt x="157480" y="530497"/>
                    <a:pt x="158932" y="534126"/>
                    <a:pt x="161109" y="537029"/>
                  </a:cubicBezTo>
                  <a:cubicBezTo>
                    <a:pt x="164012" y="539206"/>
                    <a:pt x="167640" y="540657"/>
                    <a:pt x="171994" y="540657"/>
                  </a:cubicBezTo>
                  <a:lnTo>
                    <a:pt x="536303" y="540657"/>
                  </a:lnTo>
                  <a:cubicBezTo>
                    <a:pt x="540657" y="540657"/>
                    <a:pt x="543560" y="539206"/>
                    <a:pt x="545737" y="537029"/>
                  </a:cubicBezTo>
                  <a:cubicBezTo>
                    <a:pt x="548640" y="534126"/>
                    <a:pt x="550817" y="530497"/>
                    <a:pt x="550817" y="526143"/>
                  </a:cubicBezTo>
                  <a:lnTo>
                    <a:pt x="550817" y="0"/>
                  </a:lnTo>
                  <a:lnTo>
                    <a:pt x="708297" y="0"/>
                  </a:lnTo>
                  <a:lnTo>
                    <a:pt x="708297" y="531949"/>
                  </a:lnTo>
                  <a:cubicBezTo>
                    <a:pt x="708297" y="562429"/>
                    <a:pt x="700314" y="590006"/>
                    <a:pt x="685074" y="614680"/>
                  </a:cubicBezTo>
                  <a:cubicBezTo>
                    <a:pt x="670560" y="639354"/>
                    <a:pt x="650966" y="659674"/>
                    <a:pt x="626292" y="674914"/>
                  </a:cubicBezTo>
                  <a:cubicBezTo>
                    <a:pt x="601617" y="690154"/>
                    <a:pt x="573314" y="698137"/>
                    <a:pt x="542109" y="698137"/>
                  </a:cubicBezTo>
                  <a:lnTo>
                    <a:pt x="166189" y="698137"/>
                  </a:ln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1F26C0FE-2CA1-B70E-19DF-A690DE15F672}"/>
                </a:ext>
              </a:extLst>
            </p:cNvPr>
            <p:cNvSpPr/>
            <p:nvPr/>
          </p:nvSpPr>
          <p:spPr>
            <a:xfrm>
              <a:off x="7358516" y="2445659"/>
              <a:ext cx="708298" cy="926735"/>
            </a:xfrm>
            <a:custGeom>
              <a:avLst/>
              <a:gdLst>
                <a:gd name="connsiteX0" fmla="*/ 0 w 708296"/>
                <a:gd name="connsiteY0" fmla="*/ 926737 h 926737"/>
                <a:gd name="connsiteX1" fmla="*/ 0 w 708296"/>
                <a:gd name="connsiteY1" fmla="*/ 0 h 926737"/>
                <a:gd name="connsiteX2" fmla="*/ 157480 w 708296"/>
                <a:gd name="connsiteY2" fmla="*/ 0 h 926737"/>
                <a:gd name="connsiteX3" fmla="*/ 157480 w 708296"/>
                <a:gd name="connsiteY3" fmla="*/ 228600 h 926737"/>
                <a:gd name="connsiteX4" fmla="*/ 542834 w 708296"/>
                <a:gd name="connsiteY4" fmla="*/ 228600 h 926737"/>
                <a:gd name="connsiteX5" fmla="*/ 625566 w 708296"/>
                <a:gd name="connsiteY5" fmla="*/ 251823 h 926737"/>
                <a:gd name="connsiteX6" fmla="*/ 685800 w 708296"/>
                <a:gd name="connsiteY6" fmla="*/ 312057 h 926737"/>
                <a:gd name="connsiteX7" fmla="*/ 708297 w 708296"/>
                <a:gd name="connsiteY7" fmla="*/ 394789 h 926737"/>
                <a:gd name="connsiteX8" fmla="*/ 708297 w 708296"/>
                <a:gd name="connsiteY8" fmla="*/ 760549 h 926737"/>
                <a:gd name="connsiteX9" fmla="*/ 685800 w 708296"/>
                <a:gd name="connsiteY9" fmla="*/ 843280 h 926737"/>
                <a:gd name="connsiteX10" fmla="*/ 625566 w 708296"/>
                <a:gd name="connsiteY10" fmla="*/ 903514 h 926737"/>
                <a:gd name="connsiteX11" fmla="*/ 542834 w 708296"/>
                <a:gd name="connsiteY11" fmla="*/ 926737 h 926737"/>
                <a:gd name="connsiteX12" fmla="*/ 0 w 708296"/>
                <a:gd name="connsiteY12" fmla="*/ 926737 h 926737"/>
                <a:gd name="connsiteX13" fmla="*/ 171994 w 708296"/>
                <a:gd name="connsiteY13" fmla="*/ 768531 h 926737"/>
                <a:gd name="connsiteX14" fmla="*/ 537029 w 708296"/>
                <a:gd name="connsiteY14" fmla="*/ 768531 h 926737"/>
                <a:gd name="connsiteX15" fmla="*/ 546463 w 708296"/>
                <a:gd name="connsiteY15" fmla="*/ 764903 h 926737"/>
                <a:gd name="connsiteX16" fmla="*/ 551543 w 708296"/>
                <a:gd name="connsiteY16" fmla="*/ 754017 h 926737"/>
                <a:gd name="connsiteX17" fmla="*/ 551543 w 708296"/>
                <a:gd name="connsiteY17" fmla="*/ 400594 h 926737"/>
                <a:gd name="connsiteX18" fmla="*/ 546463 w 708296"/>
                <a:gd name="connsiteY18" fmla="*/ 391160 h 926737"/>
                <a:gd name="connsiteX19" fmla="*/ 537029 w 708296"/>
                <a:gd name="connsiteY19" fmla="*/ 386080 h 926737"/>
                <a:gd name="connsiteX20" fmla="*/ 172720 w 708296"/>
                <a:gd name="connsiteY20" fmla="*/ 386080 h 926737"/>
                <a:gd name="connsiteX21" fmla="*/ 161834 w 708296"/>
                <a:gd name="connsiteY21" fmla="*/ 391160 h 926737"/>
                <a:gd name="connsiteX22" fmla="*/ 158206 w 708296"/>
                <a:gd name="connsiteY22" fmla="*/ 400594 h 926737"/>
                <a:gd name="connsiteX23" fmla="*/ 158206 w 708296"/>
                <a:gd name="connsiteY23" fmla="*/ 754017 h 926737"/>
                <a:gd name="connsiteX24" fmla="*/ 161834 w 708296"/>
                <a:gd name="connsiteY24" fmla="*/ 764903 h 926737"/>
                <a:gd name="connsiteX25" fmla="*/ 171994 w 708296"/>
                <a:gd name="connsiteY25" fmla="*/ 768531 h 9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08296" h="926737">
                  <a:moveTo>
                    <a:pt x="0" y="926737"/>
                  </a:moveTo>
                  <a:lnTo>
                    <a:pt x="0" y="0"/>
                  </a:lnTo>
                  <a:lnTo>
                    <a:pt x="157480" y="0"/>
                  </a:lnTo>
                  <a:lnTo>
                    <a:pt x="157480" y="228600"/>
                  </a:lnTo>
                  <a:lnTo>
                    <a:pt x="542834" y="228600"/>
                  </a:lnTo>
                  <a:cubicBezTo>
                    <a:pt x="573314" y="228600"/>
                    <a:pt x="600891" y="236583"/>
                    <a:pt x="625566" y="251823"/>
                  </a:cubicBezTo>
                  <a:cubicBezTo>
                    <a:pt x="650966" y="267063"/>
                    <a:pt x="671286" y="287383"/>
                    <a:pt x="685800" y="312057"/>
                  </a:cubicBezTo>
                  <a:cubicBezTo>
                    <a:pt x="701040" y="336731"/>
                    <a:pt x="708297" y="364309"/>
                    <a:pt x="708297" y="394789"/>
                  </a:cubicBezTo>
                  <a:lnTo>
                    <a:pt x="708297" y="760549"/>
                  </a:lnTo>
                  <a:cubicBezTo>
                    <a:pt x="708297" y="791029"/>
                    <a:pt x="701040" y="818606"/>
                    <a:pt x="685800" y="843280"/>
                  </a:cubicBezTo>
                  <a:cubicBezTo>
                    <a:pt x="671286" y="867954"/>
                    <a:pt x="650966" y="888274"/>
                    <a:pt x="625566" y="903514"/>
                  </a:cubicBezTo>
                  <a:cubicBezTo>
                    <a:pt x="600891" y="918754"/>
                    <a:pt x="573314" y="926737"/>
                    <a:pt x="542834" y="926737"/>
                  </a:cubicBezTo>
                  <a:lnTo>
                    <a:pt x="0" y="926737"/>
                  </a:lnTo>
                  <a:close/>
                  <a:moveTo>
                    <a:pt x="171994" y="768531"/>
                  </a:moveTo>
                  <a:lnTo>
                    <a:pt x="537029" y="768531"/>
                  </a:lnTo>
                  <a:cubicBezTo>
                    <a:pt x="541383" y="768531"/>
                    <a:pt x="544286" y="767080"/>
                    <a:pt x="546463" y="764903"/>
                  </a:cubicBezTo>
                  <a:cubicBezTo>
                    <a:pt x="549366" y="762000"/>
                    <a:pt x="551543" y="758371"/>
                    <a:pt x="551543" y="754017"/>
                  </a:cubicBezTo>
                  <a:lnTo>
                    <a:pt x="551543" y="400594"/>
                  </a:lnTo>
                  <a:cubicBezTo>
                    <a:pt x="551543" y="396240"/>
                    <a:pt x="550091" y="393337"/>
                    <a:pt x="546463" y="391160"/>
                  </a:cubicBezTo>
                  <a:cubicBezTo>
                    <a:pt x="544286" y="388257"/>
                    <a:pt x="540657" y="386080"/>
                    <a:pt x="537029" y="386080"/>
                  </a:cubicBezTo>
                  <a:lnTo>
                    <a:pt x="172720" y="386080"/>
                  </a:lnTo>
                  <a:cubicBezTo>
                    <a:pt x="168366" y="386080"/>
                    <a:pt x="164737" y="387531"/>
                    <a:pt x="161834" y="391160"/>
                  </a:cubicBezTo>
                  <a:cubicBezTo>
                    <a:pt x="159657" y="393337"/>
                    <a:pt x="158206" y="396966"/>
                    <a:pt x="158206" y="400594"/>
                  </a:cubicBezTo>
                  <a:lnTo>
                    <a:pt x="158206" y="754017"/>
                  </a:lnTo>
                  <a:cubicBezTo>
                    <a:pt x="158206" y="758371"/>
                    <a:pt x="159657" y="762000"/>
                    <a:pt x="161834" y="764903"/>
                  </a:cubicBezTo>
                  <a:cubicBezTo>
                    <a:pt x="164737" y="767806"/>
                    <a:pt x="168366" y="768531"/>
                    <a:pt x="171994" y="76853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B9B16F0B-1708-3229-1C29-9C2D3C766849}"/>
                </a:ext>
              </a:extLst>
            </p:cNvPr>
            <p:cNvSpPr/>
            <p:nvPr/>
          </p:nvSpPr>
          <p:spPr>
            <a:xfrm>
              <a:off x="8115434" y="2674259"/>
              <a:ext cx="709024" cy="698135"/>
            </a:xfrm>
            <a:custGeom>
              <a:avLst/>
              <a:gdLst>
                <a:gd name="connsiteX0" fmla="*/ 166189 w 709022"/>
                <a:gd name="connsiteY0" fmla="*/ 698137 h 698137"/>
                <a:gd name="connsiteX1" fmla="*/ 83457 w 709022"/>
                <a:gd name="connsiteY1" fmla="*/ 674914 h 698137"/>
                <a:gd name="connsiteX2" fmla="*/ 23223 w 709022"/>
                <a:gd name="connsiteY2" fmla="*/ 614680 h 698137"/>
                <a:gd name="connsiteX3" fmla="*/ 0 w 709022"/>
                <a:gd name="connsiteY3" fmla="*/ 531949 h 698137"/>
                <a:gd name="connsiteX4" fmla="*/ 0 w 709022"/>
                <a:gd name="connsiteY4" fmla="*/ 166189 h 698137"/>
                <a:gd name="connsiteX5" fmla="*/ 23223 w 709022"/>
                <a:gd name="connsiteY5" fmla="*/ 83457 h 698137"/>
                <a:gd name="connsiteX6" fmla="*/ 83457 w 709022"/>
                <a:gd name="connsiteY6" fmla="*/ 23223 h 698137"/>
                <a:gd name="connsiteX7" fmla="*/ 166189 w 709022"/>
                <a:gd name="connsiteY7" fmla="*/ 0 h 698137"/>
                <a:gd name="connsiteX8" fmla="*/ 542834 w 709022"/>
                <a:gd name="connsiteY8" fmla="*/ 0 h 698137"/>
                <a:gd name="connsiteX9" fmla="*/ 625566 w 709022"/>
                <a:gd name="connsiteY9" fmla="*/ 23223 h 698137"/>
                <a:gd name="connsiteX10" fmla="*/ 685800 w 709022"/>
                <a:gd name="connsiteY10" fmla="*/ 83457 h 698137"/>
                <a:gd name="connsiteX11" fmla="*/ 709023 w 709022"/>
                <a:gd name="connsiteY11" fmla="*/ 166189 h 698137"/>
                <a:gd name="connsiteX12" fmla="*/ 709023 w 709022"/>
                <a:gd name="connsiteY12" fmla="*/ 531949 h 698137"/>
                <a:gd name="connsiteX13" fmla="*/ 685800 w 709022"/>
                <a:gd name="connsiteY13" fmla="*/ 614680 h 698137"/>
                <a:gd name="connsiteX14" fmla="*/ 627017 w 709022"/>
                <a:gd name="connsiteY14" fmla="*/ 674914 h 698137"/>
                <a:gd name="connsiteX15" fmla="*/ 542834 w 709022"/>
                <a:gd name="connsiteY15" fmla="*/ 698137 h 698137"/>
                <a:gd name="connsiteX16" fmla="*/ 166189 w 709022"/>
                <a:gd name="connsiteY16" fmla="*/ 698137 h 698137"/>
                <a:gd name="connsiteX17" fmla="*/ 171994 w 709022"/>
                <a:gd name="connsiteY17" fmla="*/ 539931 h 698137"/>
                <a:gd name="connsiteX18" fmla="*/ 536303 w 709022"/>
                <a:gd name="connsiteY18" fmla="*/ 539931 h 698137"/>
                <a:gd name="connsiteX19" fmla="*/ 545737 w 709022"/>
                <a:gd name="connsiteY19" fmla="*/ 536303 h 698137"/>
                <a:gd name="connsiteX20" fmla="*/ 550817 w 709022"/>
                <a:gd name="connsiteY20" fmla="*/ 525417 h 698137"/>
                <a:gd name="connsiteX21" fmla="*/ 550817 w 709022"/>
                <a:gd name="connsiteY21" fmla="*/ 171994 h 698137"/>
                <a:gd name="connsiteX22" fmla="*/ 545737 w 709022"/>
                <a:gd name="connsiteY22" fmla="*/ 162560 h 698137"/>
                <a:gd name="connsiteX23" fmla="*/ 536303 w 709022"/>
                <a:gd name="connsiteY23" fmla="*/ 157480 h 698137"/>
                <a:gd name="connsiteX24" fmla="*/ 171994 w 709022"/>
                <a:gd name="connsiteY24" fmla="*/ 157480 h 698137"/>
                <a:gd name="connsiteX25" fmla="*/ 161109 w 709022"/>
                <a:gd name="connsiteY25" fmla="*/ 162560 h 698137"/>
                <a:gd name="connsiteX26" fmla="*/ 157480 w 709022"/>
                <a:gd name="connsiteY26" fmla="*/ 171994 h 698137"/>
                <a:gd name="connsiteX27" fmla="*/ 157480 w 709022"/>
                <a:gd name="connsiteY27" fmla="*/ 525417 h 698137"/>
                <a:gd name="connsiteX28" fmla="*/ 161109 w 709022"/>
                <a:gd name="connsiteY28" fmla="*/ 536303 h 698137"/>
                <a:gd name="connsiteX29" fmla="*/ 171994 w 709022"/>
                <a:gd name="connsiteY29" fmla="*/ 539931 h 69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09022" h="698137">
                  <a:moveTo>
                    <a:pt x="166189" y="698137"/>
                  </a:moveTo>
                  <a:cubicBezTo>
                    <a:pt x="135709" y="698137"/>
                    <a:pt x="108132" y="690154"/>
                    <a:pt x="83457" y="674914"/>
                  </a:cubicBezTo>
                  <a:cubicBezTo>
                    <a:pt x="58783" y="659674"/>
                    <a:pt x="38463" y="639354"/>
                    <a:pt x="23223" y="614680"/>
                  </a:cubicBezTo>
                  <a:cubicBezTo>
                    <a:pt x="7983" y="590006"/>
                    <a:pt x="0" y="562429"/>
                    <a:pt x="0" y="531949"/>
                  </a:cubicBezTo>
                  <a:lnTo>
                    <a:pt x="0" y="166189"/>
                  </a:lnTo>
                  <a:cubicBezTo>
                    <a:pt x="0" y="135709"/>
                    <a:pt x="7983" y="108131"/>
                    <a:pt x="23223" y="83457"/>
                  </a:cubicBezTo>
                  <a:cubicBezTo>
                    <a:pt x="38463" y="58783"/>
                    <a:pt x="58783" y="38463"/>
                    <a:pt x="83457" y="23223"/>
                  </a:cubicBezTo>
                  <a:cubicBezTo>
                    <a:pt x="108132" y="7983"/>
                    <a:pt x="135709" y="0"/>
                    <a:pt x="166189" y="0"/>
                  </a:cubicBezTo>
                  <a:lnTo>
                    <a:pt x="542834" y="0"/>
                  </a:lnTo>
                  <a:cubicBezTo>
                    <a:pt x="573314" y="0"/>
                    <a:pt x="600891" y="7983"/>
                    <a:pt x="625566" y="23223"/>
                  </a:cubicBezTo>
                  <a:cubicBezTo>
                    <a:pt x="650966" y="38463"/>
                    <a:pt x="671286" y="58783"/>
                    <a:pt x="685800" y="83457"/>
                  </a:cubicBezTo>
                  <a:cubicBezTo>
                    <a:pt x="701040" y="108131"/>
                    <a:pt x="709023" y="135709"/>
                    <a:pt x="709023" y="166189"/>
                  </a:cubicBezTo>
                  <a:lnTo>
                    <a:pt x="709023" y="531949"/>
                  </a:lnTo>
                  <a:cubicBezTo>
                    <a:pt x="709023" y="562429"/>
                    <a:pt x="701040" y="590006"/>
                    <a:pt x="685800" y="614680"/>
                  </a:cubicBezTo>
                  <a:cubicBezTo>
                    <a:pt x="671286" y="639354"/>
                    <a:pt x="651691" y="659674"/>
                    <a:pt x="627017" y="674914"/>
                  </a:cubicBezTo>
                  <a:cubicBezTo>
                    <a:pt x="602343" y="690154"/>
                    <a:pt x="574040" y="698137"/>
                    <a:pt x="542834" y="698137"/>
                  </a:cubicBezTo>
                  <a:lnTo>
                    <a:pt x="166189" y="698137"/>
                  </a:lnTo>
                  <a:close/>
                  <a:moveTo>
                    <a:pt x="171994" y="539931"/>
                  </a:moveTo>
                  <a:lnTo>
                    <a:pt x="536303" y="539931"/>
                  </a:lnTo>
                  <a:cubicBezTo>
                    <a:pt x="540657" y="539931"/>
                    <a:pt x="543560" y="538480"/>
                    <a:pt x="545737" y="536303"/>
                  </a:cubicBezTo>
                  <a:cubicBezTo>
                    <a:pt x="548640" y="533400"/>
                    <a:pt x="550817" y="529771"/>
                    <a:pt x="550817" y="525417"/>
                  </a:cubicBezTo>
                  <a:lnTo>
                    <a:pt x="550817" y="171994"/>
                  </a:lnTo>
                  <a:cubicBezTo>
                    <a:pt x="550817" y="167640"/>
                    <a:pt x="549366" y="164737"/>
                    <a:pt x="545737" y="162560"/>
                  </a:cubicBezTo>
                  <a:cubicBezTo>
                    <a:pt x="543560" y="159657"/>
                    <a:pt x="539932" y="157480"/>
                    <a:pt x="536303" y="157480"/>
                  </a:cubicBezTo>
                  <a:lnTo>
                    <a:pt x="171994" y="157480"/>
                  </a:lnTo>
                  <a:cubicBezTo>
                    <a:pt x="167640" y="157480"/>
                    <a:pt x="164737" y="158931"/>
                    <a:pt x="161109" y="162560"/>
                  </a:cubicBezTo>
                  <a:cubicBezTo>
                    <a:pt x="158932" y="164737"/>
                    <a:pt x="157480" y="168366"/>
                    <a:pt x="157480" y="171994"/>
                  </a:cubicBezTo>
                  <a:lnTo>
                    <a:pt x="157480" y="525417"/>
                  </a:lnTo>
                  <a:cubicBezTo>
                    <a:pt x="157480" y="529771"/>
                    <a:pt x="158932" y="533400"/>
                    <a:pt x="161109" y="536303"/>
                  </a:cubicBezTo>
                  <a:cubicBezTo>
                    <a:pt x="164737" y="539206"/>
                    <a:pt x="168366" y="539931"/>
                    <a:pt x="171994" y="53993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5C0AFE3E-F0E7-6B1E-AAA0-A9F858B98B6A}"/>
                </a:ext>
              </a:extLst>
            </p:cNvPr>
            <p:cNvSpPr/>
            <p:nvPr/>
          </p:nvSpPr>
          <p:spPr>
            <a:xfrm>
              <a:off x="5747429" y="3546564"/>
              <a:ext cx="866503" cy="865777"/>
            </a:xfrm>
            <a:custGeom>
              <a:avLst/>
              <a:gdLst>
                <a:gd name="connsiteX0" fmla="*/ 385354 w 866503"/>
                <a:gd name="connsiteY0" fmla="*/ 865777 h 865777"/>
                <a:gd name="connsiteX1" fmla="*/ 385354 w 866503"/>
                <a:gd name="connsiteY1" fmla="*/ 97246 h 865777"/>
                <a:gd name="connsiteX2" fmla="*/ 0 w 866503"/>
                <a:gd name="connsiteY2" fmla="*/ 97246 h 865777"/>
                <a:gd name="connsiteX3" fmla="*/ 0 w 866503"/>
                <a:gd name="connsiteY3" fmla="*/ 0 h 865777"/>
                <a:gd name="connsiteX4" fmla="*/ 866503 w 866503"/>
                <a:gd name="connsiteY4" fmla="*/ 0 h 865777"/>
                <a:gd name="connsiteX5" fmla="*/ 866503 w 866503"/>
                <a:gd name="connsiteY5" fmla="*/ 97246 h 865777"/>
                <a:gd name="connsiteX6" fmla="*/ 482600 w 866503"/>
                <a:gd name="connsiteY6" fmla="*/ 97246 h 865777"/>
                <a:gd name="connsiteX7" fmla="*/ 482600 w 866503"/>
                <a:gd name="connsiteY7" fmla="*/ 865777 h 865777"/>
                <a:gd name="connsiteX8" fmla="*/ 385354 w 866503"/>
                <a:gd name="connsiteY8" fmla="*/ 865777 h 86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503" h="865777">
                  <a:moveTo>
                    <a:pt x="385354" y="865777"/>
                  </a:moveTo>
                  <a:lnTo>
                    <a:pt x="385354" y="97246"/>
                  </a:lnTo>
                  <a:lnTo>
                    <a:pt x="0" y="97246"/>
                  </a:lnTo>
                  <a:lnTo>
                    <a:pt x="0" y="0"/>
                  </a:lnTo>
                  <a:lnTo>
                    <a:pt x="866503" y="0"/>
                  </a:lnTo>
                  <a:lnTo>
                    <a:pt x="866503" y="97246"/>
                  </a:lnTo>
                  <a:lnTo>
                    <a:pt x="482600" y="97246"/>
                  </a:lnTo>
                  <a:lnTo>
                    <a:pt x="482600" y="865777"/>
                  </a:lnTo>
                  <a:lnTo>
                    <a:pt x="385354" y="865777"/>
                  </a:lnTo>
                  <a:close/>
                </a:path>
              </a:pathLst>
            </a:custGeom>
            <a:solidFill>
              <a:srgbClr val="31EC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313AD2E4-2B93-5F4B-89BC-C4896E3A026F}"/>
                </a:ext>
              </a:extLst>
            </p:cNvPr>
            <p:cNvSpPr/>
            <p:nvPr/>
          </p:nvSpPr>
          <p:spPr>
            <a:xfrm>
              <a:off x="6656751" y="3714933"/>
              <a:ext cx="538480" cy="697412"/>
            </a:xfrm>
            <a:custGeom>
              <a:avLst/>
              <a:gdLst>
                <a:gd name="connsiteX0" fmla="*/ 0 w 538480"/>
                <a:gd name="connsiteY0" fmla="*/ 697412 h 697411"/>
                <a:gd name="connsiteX1" fmla="*/ 0 w 538480"/>
                <a:gd name="connsiteY1" fmla="*/ 145143 h 697411"/>
                <a:gd name="connsiteX2" fmla="*/ 19594 w 538480"/>
                <a:gd name="connsiteY2" fmla="*/ 73297 h 697411"/>
                <a:gd name="connsiteX3" fmla="*/ 72571 w 538480"/>
                <a:gd name="connsiteY3" fmla="*/ 20320 h 697411"/>
                <a:gd name="connsiteX4" fmla="*/ 145869 w 538480"/>
                <a:gd name="connsiteY4" fmla="*/ 0 h 697411"/>
                <a:gd name="connsiteX5" fmla="*/ 538480 w 538480"/>
                <a:gd name="connsiteY5" fmla="*/ 0 h 697411"/>
                <a:gd name="connsiteX6" fmla="*/ 538480 w 538480"/>
                <a:gd name="connsiteY6" fmla="*/ 98697 h 697411"/>
                <a:gd name="connsiteX7" fmla="*/ 145869 w 538480"/>
                <a:gd name="connsiteY7" fmla="*/ 98697 h 697411"/>
                <a:gd name="connsiteX8" fmla="*/ 112486 w 538480"/>
                <a:gd name="connsiteY8" fmla="*/ 113211 h 697411"/>
                <a:gd name="connsiteX9" fmla="*/ 99423 w 538480"/>
                <a:gd name="connsiteY9" fmla="*/ 145869 h 697411"/>
                <a:gd name="connsiteX10" fmla="*/ 99423 w 538480"/>
                <a:gd name="connsiteY10" fmla="*/ 697412 h 697411"/>
                <a:gd name="connsiteX11" fmla="*/ 0 w 538480"/>
                <a:gd name="connsiteY11" fmla="*/ 697412 h 69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8480" h="697411">
                  <a:moveTo>
                    <a:pt x="0" y="697412"/>
                  </a:moveTo>
                  <a:lnTo>
                    <a:pt x="0" y="145143"/>
                  </a:lnTo>
                  <a:cubicBezTo>
                    <a:pt x="0" y="119017"/>
                    <a:pt x="6532" y="94343"/>
                    <a:pt x="19594" y="73297"/>
                  </a:cubicBezTo>
                  <a:cubicBezTo>
                    <a:pt x="33383" y="50800"/>
                    <a:pt x="50800" y="33383"/>
                    <a:pt x="72571" y="20320"/>
                  </a:cubicBezTo>
                  <a:cubicBezTo>
                    <a:pt x="95069" y="6531"/>
                    <a:pt x="119743" y="0"/>
                    <a:pt x="145869" y="0"/>
                  </a:cubicBezTo>
                  <a:lnTo>
                    <a:pt x="538480" y="0"/>
                  </a:lnTo>
                  <a:lnTo>
                    <a:pt x="538480" y="98697"/>
                  </a:lnTo>
                  <a:lnTo>
                    <a:pt x="145869" y="98697"/>
                  </a:lnTo>
                  <a:cubicBezTo>
                    <a:pt x="132806" y="98697"/>
                    <a:pt x="121920" y="103777"/>
                    <a:pt x="112486" y="113211"/>
                  </a:cubicBezTo>
                  <a:cubicBezTo>
                    <a:pt x="103777" y="121920"/>
                    <a:pt x="99423" y="132806"/>
                    <a:pt x="99423" y="145869"/>
                  </a:cubicBezTo>
                  <a:lnTo>
                    <a:pt x="99423" y="697412"/>
                  </a:lnTo>
                  <a:lnTo>
                    <a:pt x="0" y="697412"/>
                  </a:lnTo>
                  <a:close/>
                </a:path>
              </a:pathLst>
            </a:custGeom>
            <a:solidFill>
              <a:srgbClr val="31EC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CB8E67F1-E820-C706-4B98-9DA6575500F7}"/>
                </a:ext>
              </a:extLst>
            </p:cNvPr>
            <p:cNvSpPr/>
            <p:nvPr/>
          </p:nvSpPr>
          <p:spPr>
            <a:xfrm>
              <a:off x="7228613" y="3546564"/>
              <a:ext cx="711198" cy="865777"/>
            </a:xfrm>
            <a:custGeom>
              <a:avLst/>
              <a:gdLst>
                <a:gd name="connsiteX0" fmla="*/ 145869 w 711200"/>
                <a:gd name="connsiteY0" fmla="*/ 865777 h 865777"/>
                <a:gd name="connsiteX1" fmla="*/ 72571 w 711200"/>
                <a:gd name="connsiteY1" fmla="*/ 846183 h 865777"/>
                <a:gd name="connsiteX2" fmla="*/ 19594 w 711200"/>
                <a:gd name="connsiteY2" fmla="*/ 793206 h 865777"/>
                <a:gd name="connsiteX3" fmla="*/ 0 w 711200"/>
                <a:gd name="connsiteY3" fmla="*/ 719909 h 865777"/>
                <a:gd name="connsiteX4" fmla="*/ 0 w 711200"/>
                <a:gd name="connsiteY4" fmla="*/ 313509 h 865777"/>
                <a:gd name="connsiteX5" fmla="*/ 19594 w 711200"/>
                <a:gd name="connsiteY5" fmla="*/ 241663 h 865777"/>
                <a:gd name="connsiteX6" fmla="*/ 72571 w 711200"/>
                <a:gd name="connsiteY6" fmla="*/ 188686 h 865777"/>
                <a:gd name="connsiteX7" fmla="*/ 145869 w 711200"/>
                <a:gd name="connsiteY7" fmla="*/ 168366 h 865777"/>
                <a:gd name="connsiteX8" fmla="*/ 564606 w 711200"/>
                <a:gd name="connsiteY8" fmla="*/ 168366 h 865777"/>
                <a:gd name="connsiteX9" fmla="*/ 637903 w 711200"/>
                <a:gd name="connsiteY9" fmla="*/ 188686 h 865777"/>
                <a:gd name="connsiteX10" fmla="*/ 690880 w 711200"/>
                <a:gd name="connsiteY10" fmla="*/ 241663 h 865777"/>
                <a:gd name="connsiteX11" fmla="*/ 711200 w 711200"/>
                <a:gd name="connsiteY11" fmla="*/ 313509 h 865777"/>
                <a:gd name="connsiteX12" fmla="*/ 711200 w 711200"/>
                <a:gd name="connsiteY12" fmla="*/ 566057 h 865777"/>
                <a:gd name="connsiteX13" fmla="*/ 98697 w 711200"/>
                <a:gd name="connsiteY13" fmla="*/ 566057 h 865777"/>
                <a:gd name="connsiteX14" fmla="*/ 98697 w 711200"/>
                <a:gd name="connsiteY14" fmla="*/ 719909 h 865777"/>
                <a:gd name="connsiteX15" fmla="*/ 111760 w 711200"/>
                <a:gd name="connsiteY15" fmla="*/ 753291 h 865777"/>
                <a:gd name="connsiteX16" fmla="*/ 145143 w 711200"/>
                <a:gd name="connsiteY16" fmla="*/ 766354 h 865777"/>
                <a:gd name="connsiteX17" fmla="*/ 710474 w 711200"/>
                <a:gd name="connsiteY17" fmla="*/ 766354 h 865777"/>
                <a:gd name="connsiteX18" fmla="*/ 710474 w 711200"/>
                <a:gd name="connsiteY18" fmla="*/ 865777 h 865777"/>
                <a:gd name="connsiteX19" fmla="*/ 145869 w 711200"/>
                <a:gd name="connsiteY19" fmla="*/ 865777 h 865777"/>
                <a:gd name="connsiteX20" fmla="*/ 99423 w 711200"/>
                <a:gd name="connsiteY20" fmla="*/ 467360 h 865777"/>
                <a:gd name="connsiteX21" fmla="*/ 611778 w 711200"/>
                <a:gd name="connsiteY21" fmla="*/ 467360 h 865777"/>
                <a:gd name="connsiteX22" fmla="*/ 611778 w 711200"/>
                <a:gd name="connsiteY22" fmla="*/ 313509 h 865777"/>
                <a:gd name="connsiteX23" fmla="*/ 597263 w 711200"/>
                <a:gd name="connsiteY23" fmla="*/ 280852 h 865777"/>
                <a:gd name="connsiteX24" fmla="*/ 564606 w 711200"/>
                <a:gd name="connsiteY24" fmla="*/ 266337 h 865777"/>
                <a:gd name="connsiteX25" fmla="*/ 145869 w 711200"/>
                <a:gd name="connsiteY25" fmla="*/ 266337 h 865777"/>
                <a:gd name="connsiteX26" fmla="*/ 112486 w 711200"/>
                <a:gd name="connsiteY26" fmla="*/ 280852 h 865777"/>
                <a:gd name="connsiteX27" fmla="*/ 99423 w 711200"/>
                <a:gd name="connsiteY27" fmla="*/ 313509 h 865777"/>
                <a:gd name="connsiteX28" fmla="*/ 99423 w 711200"/>
                <a:gd name="connsiteY28" fmla="*/ 467360 h 865777"/>
                <a:gd name="connsiteX29" fmla="*/ 212635 w 711200"/>
                <a:gd name="connsiteY29" fmla="*/ 97246 h 865777"/>
                <a:gd name="connsiteX30" fmla="*/ 308429 w 711200"/>
                <a:gd name="connsiteY30" fmla="*/ 0 h 865777"/>
                <a:gd name="connsiteX31" fmla="*/ 403497 w 711200"/>
                <a:gd name="connsiteY31" fmla="*/ 0 h 865777"/>
                <a:gd name="connsiteX32" fmla="*/ 502920 w 711200"/>
                <a:gd name="connsiteY32" fmla="*/ 97246 h 865777"/>
                <a:gd name="connsiteX33" fmla="*/ 427446 w 711200"/>
                <a:gd name="connsiteY33" fmla="*/ 97246 h 865777"/>
                <a:gd name="connsiteX34" fmla="*/ 356326 w 711200"/>
                <a:gd name="connsiteY34" fmla="*/ 38463 h 865777"/>
                <a:gd name="connsiteX35" fmla="*/ 285932 w 711200"/>
                <a:gd name="connsiteY35" fmla="*/ 97246 h 865777"/>
                <a:gd name="connsiteX36" fmla="*/ 212635 w 711200"/>
                <a:gd name="connsiteY36" fmla="*/ 97246 h 86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11200" h="865777">
                  <a:moveTo>
                    <a:pt x="145869" y="865777"/>
                  </a:moveTo>
                  <a:cubicBezTo>
                    <a:pt x="119743" y="865777"/>
                    <a:pt x="95069" y="859245"/>
                    <a:pt x="72571" y="846183"/>
                  </a:cubicBezTo>
                  <a:cubicBezTo>
                    <a:pt x="50800" y="832394"/>
                    <a:pt x="33383" y="814977"/>
                    <a:pt x="19594" y="793206"/>
                  </a:cubicBezTo>
                  <a:cubicBezTo>
                    <a:pt x="6532" y="770709"/>
                    <a:pt x="0" y="746034"/>
                    <a:pt x="0" y="719909"/>
                  </a:cubicBezTo>
                  <a:lnTo>
                    <a:pt x="0" y="313509"/>
                  </a:lnTo>
                  <a:cubicBezTo>
                    <a:pt x="0" y="287383"/>
                    <a:pt x="6532" y="262709"/>
                    <a:pt x="19594" y="241663"/>
                  </a:cubicBezTo>
                  <a:cubicBezTo>
                    <a:pt x="33383" y="219166"/>
                    <a:pt x="50800" y="201748"/>
                    <a:pt x="72571" y="188686"/>
                  </a:cubicBezTo>
                  <a:cubicBezTo>
                    <a:pt x="95069" y="174897"/>
                    <a:pt x="119743" y="168366"/>
                    <a:pt x="145869" y="168366"/>
                  </a:cubicBezTo>
                  <a:lnTo>
                    <a:pt x="564606" y="168366"/>
                  </a:lnTo>
                  <a:cubicBezTo>
                    <a:pt x="592183" y="168366"/>
                    <a:pt x="616132" y="174897"/>
                    <a:pt x="637903" y="188686"/>
                  </a:cubicBezTo>
                  <a:cubicBezTo>
                    <a:pt x="660400" y="201748"/>
                    <a:pt x="677817" y="219166"/>
                    <a:pt x="690880" y="241663"/>
                  </a:cubicBezTo>
                  <a:cubicBezTo>
                    <a:pt x="704669" y="263434"/>
                    <a:pt x="711200" y="287383"/>
                    <a:pt x="711200" y="313509"/>
                  </a:cubicBezTo>
                  <a:lnTo>
                    <a:pt x="711200" y="566057"/>
                  </a:lnTo>
                  <a:lnTo>
                    <a:pt x="98697" y="566057"/>
                  </a:lnTo>
                  <a:lnTo>
                    <a:pt x="98697" y="719909"/>
                  </a:lnTo>
                  <a:cubicBezTo>
                    <a:pt x="98697" y="732971"/>
                    <a:pt x="103052" y="743857"/>
                    <a:pt x="111760" y="753291"/>
                  </a:cubicBezTo>
                  <a:cubicBezTo>
                    <a:pt x="121194" y="762000"/>
                    <a:pt x="132806" y="766354"/>
                    <a:pt x="145143" y="766354"/>
                  </a:cubicBezTo>
                  <a:lnTo>
                    <a:pt x="710474" y="766354"/>
                  </a:lnTo>
                  <a:lnTo>
                    <a:pt x="710474" y="865777"/>
                  </a:lnTo>
                  <a:lnTo>
                    <a:pt x="145869" y="865777"/>
                  </a:lnTo>
                  <a:close/>
                  <a:moveTo>
                    <a:pt x="99423" y="467360"/>
                  </a:moveTo>
                  <a:lnTo>
                    <a:pt x="611778" y="467360"/>
                  </a:lnTo>
                  <a:lnTo>
                    <a:pt x="611778" y="313509"/>
                  </a:lnTo>
                  <a:cubicBezTo>
                    <a:pt x="611778" y="300445"/>
                    <a:pt x="606697" y="289560"/>
                    <a:pt x="597263" y="280852"/>
                  </a:cubicBezTo>
                  <a:cubicBezTo>
                    <a:pt x="588555" y="271417"/>
                    <a:pt x="577669" y="266337"/>
                    <a:pt x="564606" y="266337"/>
                  </a:cubicBezTo>
                  <a:lnTo>
                    <a:pt x="145869" y="266337"/>
                  </a:lnTo>
                  <a:cubicBezTo>
                    <a:pt x="132806" y="266337"/>
                    <a:pt x="121920" y="271417"/>
                    <a:pt x="112486" y="280852"/>
                  </a:cubicBezTo>
                  <a:cubicBezTo>
                    <a:pt x="103778" y="289560"/>
                    <a:pt x="99423" y="300445"/>
                    <a:pt x="99423" y="313509"/>
                  </a:cubicBezTo>
                  <a:lnTo>
                    <a:pt x="99423" y="467360"/>
                  </a:lnTo>
                  <a:close/>
                  <a:moveTo>
                    <a:pt x="212635" y="97246"/>
                  </a:moveTo>
                  <a:lnTo>
                    <a:pt x="308429" y="0"/>
                  </a:lnTo>
                  <a:lnTo>
                    <a:pt x="403497" y="0"/>
                  </a:lnTo>
                  <a:lnTo>
                    <a:pt x="502920" y="97246"/>
                  </a:lnTo>
                  <a:lnTo>
                    <a:pt x="427446" y="97246"/>
                  </a:lnTo>
                  <a:lnTo>
                    <a:pt x="356326" y="38463"/>
                  </a:lnTo>
                  <a:lnTo>
                    <a:pt x="285932" y="97246"/>
                  </a:lnTo>
                  <a:lnTo>
                    <a:pt x="212635" y="97246"/>
                  </a:lnTo>
                  <a:close/>
                </a:path>
              </a:pathLst>
            </a:custGeom>
            <a:solidFill>
              <a:srgbClr val="31EC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74D16FAF-B7EC-9D51-F0D0-9868CE4B3167}"/>
                </a:ext>
              </a:extLst>
            </p:cNvPr>
            <p:cNvSpPr/>
            <p:nvPr/>
          </p:nvSpPr>
          <p:spPr>
            <a:xfrm>
              <a:off x="8015289" y="3713480"/>
              <a:ext cx="711198" cy="698861"/>
            </a:xfrm>
            <a:custGeom>
              <a:avLst/>
              <a:gdLst>
                <a:gd name="connsiteX0" fmla="*/ 146594 w 711200"/>
                <a:gd name="connsiteY0" fmla="*/ 698863 h 698862"/>
                <a:gd name="connsiteX1" fmla="*/ 73297 w 711200"/>
                <a:gd name="connsiteY1" fmla="*/ 679268 h 698862"/>
                <a:gd name="connsiteX2" fmla="*/ 20320 w 711200"/>
                <a:gd name="connsiteY2" fmla="*/ 626291 h 698862"/>
                <a:gd name="connsiteX3" fmla="*/ 726 w 711200"/>
                <a:gd name="connsiteY3" fmla="*/ 552994 h 698862"/>
                <a:gd name="connsiteX4" fmla="*/ 726 w 711200"/>
                <a:gd name="connsiteY4" fmla="*/ 543560 h 698862"/>
                <a:gd name="connsiteX5" fmla="*/ 99423 w 711200"/>
                <a:gd name="connsiteY5" fmla="*/ 543560 h 698862"/>
                <a:gd name="connsiteX6" fmla="*/ 99423 w 711200"/>
                <a:gd name="connsiteY6" fmla="*/ 552994 h 698862"/>
                <a:gd name="connsiteX7" fmla="*/ 112486 w 711200"/>
                <a:gd name="connsiteY7" fmla="*/ 586377 h 698862"/>
                <a:gd name="connsiteX8" fmla="*/ 145868 w 711200"/>
                <a:gd name="connsiteY8" fmla="*/ 599440 h 698862"/>
                <a:gd name="connsiteX9" fmla="*/ 564606 w 711200"/>
                <a:gd name="connsiteY9" fmla="*/ 599440 h 698862"/>
                <a:gd name="connsiteX10" fmla="*/ 597263 w 711200"/>
                <a:gd name="connsiteY10" fmla="*/ 586377 h 698862"/>
                <a:gd name="connsiteX11" fmla="*/ 611777 w 711200"/>
                <a:gd name="connsiteY11" fmla="*/ 552994 h 698862"/>
                <a:gd name="connsiteX12" fmla="*/ 611777 w 711200"/>
                <a:gd name="connsiteY12" fmla="*/ 445588 h 698862"/>
                <a:gd name="connsiteX13" fmla="*/ 597263 w 711200"/>
                <a:gd name="connsiteY13" fmla="*/ 412931 h 698862"/>
                <a:gd name="connsiteX14" fmla="*/ 564606 w 711200"/>
                <a:gd name="connsiteY14" fmla="*/ 398417 h 698862"/>
                <a:gd name="connsiteX15" fmla="*/ 145868 w 711200"/>
                <a:gd name="connsiteY15" fmla="*/ 398417 h 698862"/>
                <a:gd name="connsiteX16" fmla="*/ 72571 w 711200"/>
                <a:gd name="connsiteY16" fmla="*/ 378823 h 698862"/>
                <a:gd name="connsiteX17" fmla="*/ 19594 w 711200"/>
                <a:gd name="connsiteY17" fmla="*/ 325845 h 698862"/>
                <a:gd name="connsiteX18" fmla="*/ 0 w 711200"/>
                <a:gd name="connsiteY18" fmla="*/ 252548 h 698862"/>
                <a:gd name="connsiteX19" fmla="*/ 0 w 711200"/>
                <a:gd name="connsiteY19" fmla="*/ 145143 h 698862"/>
                <a:gd name="connsiteX20" fmla="*/ 19594 w 711200"/>
                <a:gd name="connsiteY20" fmla="*/ 73297 h 698862"/>
                <a:gd name="connsiteX21" fmla="*/ 72571 w 711200"/>
                <a:gd name="connsiteY21" fmla="*/ 20320 h 698862"/>
                <a:gd name="connsiteX22" fmla="*/ 145868 w 711200"/>
                <a:gd name="connsiteY22" fmla="*/ 0 h 698862"/>
                <a:gd name="connsiteX23" fmla="*/ 564606 w 711200"/>
                <a:gd name="connsiteY23" fmla="*/ 0 h 698862"/>
                <a:gd name="connsiteX24" fmla="*/ 637903 w 711200"/>
                <a:gd name="connsiteY24" fmla="*/ 20320 h 698862"/>
                <a:gd name="connsiteX25" fmla="*/ 690880 w 711200"/>
                <a:gd name="connsiteY25" fmla="*/ 73297 h 698862"/>
                <a:gd name="connsiteX26" fmla="*/ 711200 w 711200"/>
                <a:gd name="connsiteY26" fmla="*/ 145143 h 698862"/>
                <a:gd name="connsiteX27" fmla="*/ 711200 w 711200"/>
                <a:gd name="connsiteY27" fmla="*/ 154577 h 698862"/>
                <a:gd name="connsiteX28" fmla="*/ 611052 w 711200"/>
                <a:gd name="connsiteY28" fmla="*/ 154577 h 698862"/>
                <a:gd name="connsiteX29" fmla="*/ 611052 w 711200"/>
                <a:gd name="connsiteY29" fmla="*/ 145143 h 698862"/>
                <a:gd name="connsiteX30" fmla="*/ 596537 w 711200"/>
                <a:gd name="connsiteY30" fmla="*/ 112486 h 698862"/>
                <a:gd name="connsiteX31" fmla="*/ 563880 w 711200"/>
                <a:gd name="connsiteY31" fmla="*/ 97971 h 698862"/>
                <a:gd name="connsiteX32" fmla="*/ 145143 w 711200"/>
                <a:gd name="connsiteY32" fmla="*/ 97971 h 698862"/>
                <a:gd name="connsiteX33" fmla="*/ 111760 w 711200"/>
                <a:gd name="connsiteY33" fmla="*/ 112486 h 698862"/>
                <a:gd name="connsiteX34" fmla="*/ 98697 w 711200"/>
                <a:gd name="connsiteY34" fmla="*/ 145143 h 698862"/>
                <a:gd name="connsiteX35" fmla="*/ 98697 w 711200"/>
                <a:gd name="connsiteY35" fmla="*/ 252548 h 698862"/>
                <a:gd name="connsiteX36" fmla="*/ 111760 w 711200"/>
                <a:gd name="connsiteY36" fmla="*/ 285931 h 698862"/>
                <a:gd name="connsiteX37" fmla="*/ 145143 w 711200"/>
                <a:gd name="connsiteY37" fmla="*/ 298994 h 698862"/>
                <a:gd name="connsiteX38" fmla="*/ 563880 w 711200"/>
                <a:gd name="connsiteY38" fmla="*/ 298994 h 698862"/>
                <a:gd name="connsiteX39" fmla="*/ 637177 w 711200"/>
                <a:gd name="connsiteY39" fmla="*/ 319314 h 698862"/>
                <a:gd name="connsiteX40" fmla="*/ 690154 w 711200"/>
                <a:gd name="connsiteY40" fmla="*/ 372291 h 698862"/>
                <a:gd name="connsiteX41" fmla="*/ 710474 w 711200"/>
                <a:gd name="connsiteY41" fmla="*/ 444137 h 698862"/>
                <a:gd name="connsiteX42" fmla="*/ 710474 w 711200"/>
                <a:gd name="connsiteY42" fmla="*/ 551543 h 698862"/>
                <a:gd name="connsiteX43" fmla="*/ 690154 w 711200"/>
                <a:gd name="connsiteY43" fmla="*/ 624840 h 698862"/>
                <a:gd name="connsiteX44" fmla="*/ 637177 w 711200"/>
                <a:gd name="connsiteY44" fmla="*/ 677817 h 698862"/>
                <a:gd name="connsiteX45" fmla="*/ 563880 w 711200"/>
                <a:gd name="connsiteY45" fmla="*/ 697411 h 698862"/>
                <a:gd name="connsiteX46" fmla="*/ 146594 w 711200"/>
                <a:gd name="connsiteY46" fmla="*/ 697411 h 69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11200" h="698862">
                  <a:moveTo>
                    <a:pt x="146594" y="698863"/>
                  </a:moveTo>
                  <a:cubicBezTo>
                    <a:pt x="120468" y="698863"/>
                    <a:pt x="95794" y="692331"/>
                    <a:pt x="73297" y="679268"/>
                  </a:cubicBezTo>
                  <a:cubicBezTo>
                    <a:pt x="51526" y="665480"/>
                    <a:pt x="34109" y="648063"/>
                    <a:pt x="20320" y="626291"/>
                  </a:cubicBezTo>
                  <a:cubicBezTo>
                    <a:pt x="7257" y="603794"/>
                    <a:pt x="726" y="579120"/>
                    <a:pt x="726" y="552994"/>
                  </a:cubicBezTo>
                  <a:lnTo>
                    <a:pt x="726" y="543560"/>
                  </a:lnTo>
                  <a:lnTo>
                    <a:pt x="99423" y="543560"/>
                  </a:lnTo>
                  <a:lnTo>
                    <a:pt x="99423" y="552994"/>
                  </a:lnTo>
                  <a:cubicBezTo>
                    <a:pt x="99423" y="566057"/>
                    <a:pt x="103777" y="576943"/>
                    <a:pt x="112486" y="586377"/>
                  </a:cubicBezTo>
                  <a:cubicBezTo>
                    <a:pt x="121920" y="595086"/>
                    <a:pt x="133532" y="599440"/>
                    <a:pt x="145868" y="599440"/>
                  </a:cubicBezTo>
                  <a:lnTo>
                    <a:pt x="564606" y="599440"/>
                  </a:lnTo>
                  <a:cubicBezTo>
                    <a:pt x="577668" y="599440"/>
                    <a:pt x="588554" y="595086"/>
                    <a:pt x="597263" y="586377"/>
                  </a:cubicBezTo>
                  <a:cubicBezTo>
                    <a:pt x="606697" y="576943"/>
                    <a:pt x="611777" y="565331"/>
                    <a:pt x="611777" y="552994"/>
                  </a:cubicBezTo>
                  <a:lnTo>
                    <a:pt x="611777" y="445588"/>
                  </a:lnTo>
                  <a:cubicBezTo>
                    <a:pt x="611777" y="432526"/>
                    <a:pt x="606697" y="421640"/>
                    <a:pt x="597263" y="412931"/>
                  </a:cubicBezTo>
                  <a:cubicBezTo>
                    <a:pt x="588554" y="403497"/>
                    <a:pt x="577668" y="398417"/>
                    <a:pt x="564606" y="398417"/>
                  </a:cubicBezTo>
                  <a:lnTo>
                    <a:pt x="145868" y="398417"/>
                  </a:lnTo>
                  <a:cubicBezTo>
                    <a:pt x="119743" y="398417"/>
                    <a:pt x="95068" y="391886"/>
                    <a:pt x="72571" y="378823"/>
                  </a:cubicBezTo>
                  <a:cubicBezTo>
                    <a:pt x="50800" y="365034"/>
                    <a:pt x="33383" y="347617"/>
                    <a:pt x="19594" y="325845"/>
                  </a:cubicBezTo>
                  <a:cubicBezTo>
                    <a:pt x="6532" y="303348"/>
                    <a:pt x="0" y="278674"/>
                    <a:pt x="0" y="252548"/>
                  </a:cubicBezTo>
                  <a:lnTo>
                    <a:pt x="0" y="145143"/>
                  </a:lnTo>
                  <a:cubicBezTo>
                    <a:pt x="0" y="119017"/>
                    <a:pt x="6532" y="94343"/>
                    <a:pt x="19594" y="73297"/>
                  </a:cubicBezTo>
                  <a:cubicBezTo>
                    <a:pt x="33383" y="50800"/>
                    <a:pt x="50800" y="33383"/>
                    <a:pt x="72571" y="20320"/>
                  </a:cubicBezTo>
                  <a:cubicBezTo>
                    <a:pt x="95068" y="6531"/>
                    <a:pt x="119743" y="0"/>
                    <a:pt x="145868" y="0"/>
                  </a:cubicBezTo>
                  <a:lnTo>
                    <a:pt x="564606" y="0"/>
                  </a:lnTo>
                  <a:cubicBezTo>
                    <a:pt x="592183" y="0"/>
                    <a:pt x="616132" y="6531"/>
                    <a:pt x="637903" y="20320"/>
                  </a:cubicBezTo>
                  <a:cubicBezTo>
                    <a:pt x="660400" y="33383"/>
                    <a:pt x="677817" y="50800"/>
                    <a:pt x="690880" y="73297"/>
                  </a:cubicBezTo>
                  <a:cubicBezTo>
                    <a:pt x="704668" y="95068"/>
                    <a:pt x="711200" y="119017"/>
                    <a:pt x="711200" y="145143"/>
                  </a:cubicBezTo>
                  <a:lnTo>
                    <a:pt x="711200" y="154577"/>
                  </a:lnTo>
                  <a:lnTo>
                    <a:pt x="611052" y="154577"/>
                  </a:lnTo>
                  <a:lnTo>
                    <a:pt x="611052" y="145143"/>
                  </a:lnTo>
                  <a:cubicBezTo>
                    <a:pt x="611052" y="132080"/>
                    <a:pt x="605971" y="121194"/>
                    <a:pt x="596537" y="112486"/>
                  </a:cubicBezTo>
                  <a:cubicBezTo>
                    <a:pt x="587829" y="103052"/>
                    <a:pt x="576943" y="97971"/>
                    <a:pt x="563880" y="97971"/>
                  </a:cubicBezTo>
                  <a:lnTo>
                    <a:pt x="145143" y="97971"/>
                  </a:lnTo>
                  <a:cubicBezTo>
                    <a:pt x="132080" y="97971"/>
                    <a:pt x="121194" y="103052"/>
                    <a:pt x="111760" y="112486"/>
                  </a:cubicBezTo>
                  <a:cubicBezTo>
                    <a:pt x="103052" y="121194"/>
                    <a:pt x="98697" y="132080"/>
                    <a:pt x="98697" y="145143"/>
                  </a:cubicBezTo>
                  <a:lnTo>
                    <a:pt x="98697" y="252548"/>
                  </a:lnTo>
                  <a:cubicBezTo>
                    <a:pt x="98697" y="265611"/>
                    <a:pt x="103052" y="276497"/>
                    <a:pt x="111760" y="285931"/>
                  </a:cubicBezTo>
                  <a:cubicBezTo>
                    <a:pt x="121194" y="294640"/>
                    <a:pt x="132806" y="298994"/>
                    <a:pt x="145143" y="298994"/>
                  </a:cubicBezTo>
                  <a:lnTo>
                    <a:pt x="563880" y="298994"/>
                  </a:lnTo>
                  <a:cubicBezTo>
                    <a:pt x="591457" y="298994"/>
                    <a:pt x="615406" y="305526"/>
                    <a:pt x="637177" y="319314"/>
                  </a:cubicBezTo>
                  <a:cubicBezTo>
                    <a:pt x="659674" y="332377"/>
                    <a:pt x="677091" y="349794"/>
                    <a:pt x="690154" y="372291"/>
                  </a:cubicBezTo>
                  <a:cubicBezTo>
                    <a:pt x="703943" y="394063"/>
                    <a:pt x="710474" y="418011"/>
                    <a:pt x="710474" y="444137"/>
                  </a:cubicBezTo>
                  <a:lnTo>
                    <a:pt x="710474" y="551543"/>
                  </a:lnTo>
                  <a:cubicBezTo>
                    <a:pt x="710474" y="577668"/>
                    <a:pt x="703943" y="602343"/>
                    <a:pt x="690154" y="624840"/>
                  </a:cubicBezTo>
                  <a:cubicBezTo>
                    <a:pt x="677091" y="646611"/>
                    <a:pt x="659674" y="664029"/>
                    <a:pt x="637177" y="677817"/>
                  </a:cubicBezTo>
                  <a:cubicBezTo>
                    <a:pt x="615406" y="690880"/>
                    <a:pt x="590732" y="697411"/>
                    <a:pt x="563880" y="697411"/>
                  </a:cubicBezTo>
                  <a:lnTo>
                    <a:pt x="146594" y="697411"/>
                  </a:lnTo>
                  <a:close/>
                </a:path>
              </a:pathLst>
            </a:custGeom>
            <a:solidFill>
              <a:srgbClr val="31EC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490DF2B-4C56-13B8-7EEC-F410968DE9F1}"/>
              </a:ext>
            </a:extLst>
          </p:cNvPr>
          <p:cNvSpPr txBox="1"/>
          <p:nvPr/>
        </p:nvSpPr>
        <p:spPr>
          <a:xfrm>
            <a:off x="2536703" y="233083"/>
            <a:ext cx="4208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xo 2" panose="00000500000000000000" pitchFamily="50" charset="0"/>
                <a:ea typeface="Segoe UI Black" panose="020B0A02040204020203" pitchFamily="34" charset="0"/>
              </a:rPr>
              <a:t>DASH COMERCIAL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9C77C1-E694-9F02-161B-D721CE8DC435}"/>
              </a:ext>
            </a:extLst>
          </p:cNvPr>
          <p:cNvSpPr/>
          <p:nvPr/>
        </p:nvSpPr>
        <p:spPr>
          <a:xfrm>
            <a:off x="193957" y="1158524"/>
            <a:ext cx="2235050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5C79952-76C6-6E9D-118C-C1036859A1F8}"/>
              </a:ext>
            </a:extLst>
          </p:cNvPr>
          <p:cNvSpPr/>
          <p:nvPr/>
        </p:nvSpPr>
        <p:spPr>
          <a:xfrm>
            <a:off x="193957" y="2068723"/>
            <a:ext cx="2235050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9600F99-1BA4-6FEE-4DB9-BFE5B8CF0C5A}"/>
              </a:ext>
            </a:extLst>
          </p:cNvPr>
          <p:cNvSpPr/>
          <p:nvPr/>
        </p:nvSpPr>
        <p:spPr>
          <a:xfrm>
            <a:off x="193957" y="2978922"/>
            <a:ext cx="2235050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D6541DD-FE01-2637-80C4-433E3B119E33}"/>
              </a:ext>
            </a:extLst>
          </p:cNvPr>
          <p:cNvSpPr/>
          <p:nvPr/>
        </p:nvSpPr>
        <p:spPr>
          <a:xfrm>
            <a:off x="193957" y="3889121"/>
            <a:ext cx="2235050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7B83A0A-4924-2C74-AA44-FCA71500D616}"/>
              </a:ext>
            </a:extLst>
          </p:cNvPr>
          <p:cNvSpPr/>
          <p:nvPr/>
        </p:nvSpPr>
        <p:spPr>
          <a:xfrm>
            <a:off x="193957" y="4799320"/>
            <a:ext cx="2235050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61CB879-A69A-9C54-C354-094B490C1EE4}"/>
              </a:ext>
            </a:extLst>
          </p:cNvPr>
          <p:cNvSpPr/>
          <p:nvPr/>
        </p:nvSpPr>
        <p:spPr>
          <a:xfrm>
            <a:off x="193957" y="5709519"/>
            <a:ext cx="2235050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592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Exo 2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Laennder Alves</dc:creator>
  <cp:lastModifiedBy>Laennder Alves</cp:lastModifiedBy>
  <cp:revision>2</cp:revision>
  <dcterms:created xsi:type="dcterms:W3CDTF">2023-08-10T15:29:07Z</dcterms:created>
  <dcterms:modified xsi:type="dcterms:W3CDTF">2023-08-15T20:58:49Z</dcterms:modified>
</cp:coreProperties>
</file>