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7" r:id="rId2"/>
    <p:sldId id="259" r:id="rId3"/>
    <p:sldId id="261" r:id="rId4"/>
    <p:sldId id="263" r:id="rId5"/>
    <p:sldId id="265" r:id="rId6"/>
    <p:sldId id="264" r:id="rId7"/>
    <p:sldId id="266" r:id="rId8"/>
    <p:sldId id="268" r:id="rId9"/>
    <p:sldId id="256" r:id="rId10"/>
  </p:sldIdLst>
  <p:sldSz cx="121920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4141"/>
    <a:srgbClr val="FFCCCC"/>
    <a:srgbClr val="00205C"/>
    <a:srgbClr val="0E3E84"/>
    <a:srgbClr val="00BA00"/>
    <a:srgbClr val="FFFF99"/>
    <a:srgbClr val="A4D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7125E3-6738-477F-89AC-8DD954379283}" v="2" dt="2024-08-13T16:11:27.4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57" autoAdjust="0"/>
  </p:normalViewPr>
  <p:slideViewPr>
    <p:cSldViewPr snapToGrid="0">
      <p:cViewPr varScale="1">
        <p:scale>
          <a:sx n="70" d="100"/>
          <a:sy n="70" d="100"/>
        </p:scale>
        <p:origin x="11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raine Rivera Torres" userId="b3660cac-b5da-4b9b-8fc5-ec4c1403468b" providerId="ADAL" clId="{D6DA72F9-1F83-4F32-8CB5-5F61BE3A2EF9}"/>
    <pc:docChg chg="undo custSel addSld delSld modSld">
      <pc:chgData name="Lorraine Rivera Torres" userId="b3660cac-b5da-4b9b-8fc5-ec4c1403468b" providerId="ADAL" clId="{D6DA72F9-1F83-4F32-8CB5-5F61BE3A2EF9}" dt="2024-08-07T18:25:09.605" v="1198" actId="478"/>
      <pc:docMkLst>
        <pc:docMk/>
      </pc:docMkLst>
      <pc:sldChg chg="addSp modSp mod">
        <pc:chgData name="Lorraine Rivera Torres" userId="b3660cac-b5da-4b9b-8fc5-ec4c1403468b" providerId="ADAL" clId="{D6DA72F9-1F83-4F32-8CB5-5F61BE3A2EF9}" dt="2024-08-02T17:57:02.424" v="1161" actId="1076"/>
        <pc:sldMkLst>
          <pc:docMk/>
          <pc:sldMk cId="1169683281" sldId="259"/>
        </pc:sldMkLst>
        <pc:spChg chg="add mod">
          <ac:chgData name="Lorraine Rivera Torres" userId="b3660cac-b5da-4b9b-8fc5-ec4c1403468b" providerId="ADAL" clId="{D6DA72F9-1F83-4F32-8CB5-5F61BE3A2EF9}" dt="2024-08-02T17:56:57.166" v="1160" actId="14100"/>
          <ac:spMkLst>
            <pc:docMk/>
            <pc:sldMk cId="1169683281" sldId="259"/>
            <ac:spMk id="61" creationId="{A92A5424-D700-7D03-924D-2E649F688647}"/>
          </ac:spMkLst>
        </pc:spChg>
        <pc:spChg chg="mod">
          <ac:chgData name="Lorraine Rivera Torres" userId="b3660cac-b5da-4b9b-8fc5-ec4c1403468b" providerId="ADAL" clId="{D6DA72F9-1F83-4F32-8CB5-5F61BE3A2EF9}" dt="2024-08-02T17:57:02.424" v="1161" actId="1076"/>
          <ac:spMkLst>
            <pc:docMk/>
            <pc:sldMk cId="1169683281" sldId="259"/>
            <ac:spMk id="123" creationId="{1102612F-0D2B-DDFF-03F1-DA1AF9281FA8}"/>
          </ac:spMkLst>
        </pc:spChg>
        <pc:picChg chg="mod">
          <ac:chgData name="Lorraine Rivera Torres" userId="b3660cac-b5da-4b9b-8fc5-ec4c1403468b" providerId="ADAL" clId="{D6DA72F9-1F83-4F32-8CB5-5F61BE3A2EF9}" dt="2024-08-02T12:41:26.534" v="53" actId="1076"/>
          <ac:picMkLst>
            <pc:docMk/>
            <pc:sldMk cId="1169683281" sldId="259"/>
            <ac:picMk id="135" creationId="{F7B43076-3F19-FD44-9358-8BF6A5563786}"/>
          </ac:picMkLst>
        </pc:picChg>
        <pc:picChg chg="mod">
          <ac:chgData name="Lorraine Rivera Torres" userId="b3660cac-b5da-4b9b-8fc5-ec4c1403468b" providerId="ADAL" clId="{D6DA72F9-1F83-4F32-8CB5-5F61BE3A2EF9}" dt="2024-08-02T12:41:22.603" v="52" actId="1037"/>
          <ac:picMkLst>
            <pc:docMk/>
            <pc:sldMk cId="1169683281" sldId="259"/>
            <ac:picMk id="136" creationId="{42C5EBBD-D0EE-4DD1-5DE4-152E3BCB396D}"/>
          </ac:picMkLst>
        </pc:picChg>
        <pc:picChg chg="mod">
          <ac:chgData name="Lorraine Rivera Torres" userId="b3660cac-b5da-4b9b-8fc5-ec4c1403468b" providerId="ADAL" clId="{D6DA72F9-1F83-4F32-8CB5-5F61BE3A2EF9}" dt="2024-08-02T12:41:39.862" v="56" actId="1076"/>
          <ac:picMkLst>
            <pc:docMk/>
            <pc:sldMk cId="1169683281" sldId="259"/>
            <ac:picMk id="140" creationId="{C0F66CBC-82DF-EF1A-C6E7-E3E748B3A1D9}"/>
          </ac:picMkLst>
        </pc:picChg>
        <pc:cxnChg chg="mod">
          <ac:chgData name="Lorraine Rivera Torres" userId="b3660cac-b5da-4b9b-8fc5-ec4c1403468b" providerId="ADAL" clId="{D6DA72F9-1F83-4F32-8CB5-5F61BE3A2EF9}" dt="2024-08-02T12:41:22.603" v="52" actId="1037"/>
          <ac:cxnSpMkLst>
            <pc:docMk/>
            <pc:sldMk cId="1169683281" sldId="259"/>
            <ac:cxnSpMk id="139" creationId="{C23B2E43-7114-B90C-743D-DC01059DA6D9}"/>
          </ac:cxnSpMkLst>
        </pc:cxnChg>
        <pc:cxnChg chg="mod">
          <ac:chgData name="Lorraine Rivera Torres" userId="b3660cac-b5da-4b9b-8fc5-ec4c1403468b" providerId="ADAL" clId="{D6DA72F9-1F83-4F32-8CB5-5F61BE3A2EF9}" dt="2024-08-02T12:41:35.378" v="55" actId="14100"/>
          <ac:cxnSpMkLst>
            <pc:docMk/>
            <pc:sldMk cId="1169683281" sldId="259"/>
            <ac:cxnSpMk id="142" creationId="{964C2B78-0E2C-1F2E-6ABC-18D032C66150}"/>
          </ac:cxnSpMkLst>
        </pc:cxnChg>
      </pc:sldChg>
      <pc:sldChg chg="modSp mod">
        <pc:chgData name="Lorraine Rivera Torres" userId="b3660cac-b5da-4b9b-8fc5-ec4c1403468b" providerId="ADAL" clId="{D6DA72F9-1F83-4F32-8CB5-5F61BE3A2EF9}" dt="2024-08-07T18:24:06.927" v="1194" actId="20577"/>
        <pc:sldMkLst>
          <pc:docMk/>
          <pc:sldMk cId="3252710723" sldId="261"/>
        </pc:sldMkLst>
        <pc:spChg chg="mod">
          <ac:chgData name="Lorraine Rivera Torres" userId="b3660cac-b5da-4b9b-8fc5-ec4c1403468b" providerId="ADAL" clId="{D6DA72F9-1F83-4F32-8CB5-5F61BE3A2EF9}" dt="2024-08-02T15:24:57.702" v="326" actId="20577"/>
          <ac:spMkLst>
            <pc:docMk/>
            <pc:sldMk cId="3252710723" sldId="261"/>
            <ac:spMk id="66" creationId="{A1C77B23-DB2A-EDFD-8F62-97CE70DEE3BC}"/>
          </ac:spMkLst>
        </pc:spChg>
        <pc:spChg chg="mod">
          <ac:chgData name="Lorraine Rivera Torres" userId="b3660cac-b5da-4b9b-8fc5-ec4c1403468b" providerId="ADAL" clId="{D6DA72F9-1F83-4F32-8CB5-5F61BE3A2EF9}" dt="2024-08-07T18:24:06.927" v="1194" actId="20577"/>
          <ac:spMkLst>
            <pc:docMk/>
            <pc:sldMk cId="3252710723" sldId="261"/>
            <ac:spMk id="96" creationId="{1612EBB8-D25A-8C47-EC69-0AC52B0F1AA7}"/>
          </ac:spMkLst>
        </pc:spChg>
        <pc:picChg chg="mod">
          <ac:chgData name="Lorraine Rivera Torres" userId="b3660cac-b5da-4b9b-8fc5-ec4c1403468b" providerId="ADAL" clId="{D6DA72F9-1F83-4F32-8CB5-5F61BE3A2EF9}" dt="2024-08-02T12:42:35.401" v="58" actId="1076"/>
          <ac:picMkLst>
            <pc:docMk/>
            <pc:sldMk cId="3252710723" sldId="261"/>
            <ac:picMk id="76" creationId="{3839B032-C469-6D5E-6B78-B7B8357BD48D}"/>
          </ac:picMkLst>
        </pc:picChg>
      </pc:sldChg>
      <pc:sldChg chg="addSp delSp modSp mod">
        <pc:chgData name="Lorraine Rivera Torres" userId="b3660cac-b5da-4b9b-8fc5-ec4c1403468b" providerId="ADAL" clId="{D6DA72F9-1F83-4F32-8CB5-5F61BE3A2EF9}" dt="2024-08-02T17:45:32.843" v="821" actId="11530"/>
        <pc:sldMkLst>
          <pc:docMk/>
          <pc:sldMk cId="874466367" sldId="263"/>
        </pc:sldMkLst>
        <pc:spChg chg="add del mod">
          <ac:chgData name="Lorraine Rivera Torres" userId="b3660cac-b5da-4b9b-8fc5-ec4c1403468b" providerId="ADAL" clId="{D6DA72F9-1F83-4F32-8CB5-5F61BE3A2EF9}" dt="2024-08-02T17:41:34.860" v="755" actId="478"/>
          <ac:spMkLst>
            <pc:docMk/>
            <pc:sldMk cId="874466367" sldId="263"/>
            <ac:spMk id="2" creationId="{FE2E1650-4296-343E-8D4B-33DD5D712534}"/>
          </ac:spMkLst>
        </pc:spChg>
        <pc:spChg chg="add del mod">
          <ac:chgData name="Lorraine Rivera Torres" userId="b3660cac-b5da-4b9b-8fc5-ec4c1403468b" providerId="ADAL" clId="{D6DA72F9-1F83-4F32-8CB5-5F61BE3A2EF9}" dt="2024-08-02T17:42:53.460" v="762" actId="478"/>
          <ac:spMkLst>
            <pc:docMk/>
            <pc:sldMk cId="874466367" sldId="263"/>
            <ac:spMk id="3" creationId="{21A942E2-CB4C-633A-3BE5-6F1F5227FBDC}"/>
          </ac:spMkLst>
        </pc:spChg>
        <pc:spChg chg="mod">
          <ac:chgData name="Lorraine Rivera Torres" userId="b3660cac-b5da-4b9b-8fc5-ec4c1403468b" providerId="ADAL" clId="{D6DA72F9-1F83-4F32-8CB5-5F61BE3A2EF9}" dt="2024-08-02T17:45:14.601" v="818" actId="14100"/>
          <ac:spMkLst>
            <pc:docMk/>
            <pc:sldMk cId="874466367" sldId="263"/>
            <ac:spMk id="4" creationId="{860DAF18-C48B-586E-0D1F-F4F250A7C3CE}"/>
          </ac:spMkLst>
        </pc:spChg>
        <pc:spChg chg="add mod">
          <ac:chgData name="Lorraine Rivera Torres" userId="b3660cac-b5da-4b9b-8fc5-ec4c1403468b" providerId="ADAL" clId="{D6DA72F9-1F83-4F32-8CB5-5F61BE3A2EF9}" dt="2024-08-02T17:45:09.352" v="817" actId="1035"/>
          <ac:spMkLst>
            <pc:docMk/>
            <pc:sldMk cId="874466367" sldId="263"/>
            <ac:spMk id="5" creationId="{8FDB97B0-7783-D811-386A-2802AB2C6733}"/>
          </ac:spMkLst>
        </pc:spChg>
        <pc:spChg chg="mod">
          <ac:chgData name="Lorraine Rivera Torres" userId="b3660cac-b5da-4b9b-8fc5-ec4c1403468b" providerId="ADAL" clId="{D6DA72F9-1F83-4F32-8CB5-5F61BE3A2EF9}" dt="2024-08-02T17:45:09.352" v="817" actId="1035"/>
          <ac:spMkLst>
            <pc:docMk/>
            <pc:sldMk cId="874466367" sldId="263"/>
            <ac:spMk id="7" creationId="{CF3E52E8-80AE-DEB0-AC8F-5E9E195EF190}"/>
          </ac:spMkLst>
        </pc:spChg>
        <pc:spChg chg="add mod">
          <ac:chgData name="Lorraine Rivera Torres" userId="b3660cac-b5da-4b9b-8fc5-ec4c1403468b" providerId="ADAL" clId="{D6DA72F9-1F83-4F32-8CB5-5F61BE3A2EF9}" dt="2024-08-02T17:45:09.352" v="817" actId="1035"/>
          <ac:spMkLst>
            <pc:docMk/>
            <pc:sldMk cId="874466367" sldId="263"/>
            <ac:spMk id="8" creationId="{2855D0DE-6FEA-C8EF-6AA1-0DF47217AF59}"/>
          </ac:spMkLst>
        </pc:spChg>
        <pc:spChg chg="add mod">
          <ac:chgData name="Lorraine Rivera Torres" userId="b3660cac-b5da-4b9b-8fc5-ec4c1403468b" providerId="ADAL" clId="{D6DA72F9-1F83-4F32-8CB5-5F61BE3A2EF9}" dt="2024-08-02T17:45:09.352" v="817" actId="1035"/>
          <ac:spMkLst>
            <pc:docMk/>
            <pc:sldMk cId="874466367" sldId="263"/>
            <ac:spMk id="9" creationId="{245BA177-C396-2BFC-0709-16DE5CDC45C4}"/>
          </ac:spMkLst>
        </pc:spChg>
        <pc:spChg chg="mod">
          <ac:chgData name="Lorraine Rivera Torres" userId="b3660cac-b5da-4b9b-8fc5-ec4c1403468b" providerId="ADAL" clId="{D6DA72F9-1F83-4F32-8CB5-5F61BE3A2EF9}" dt="2024-08-02T17:45:09.352" v="817" actId="1035"/>
          <ac:spMkLst>
            <pc:docMk/>
            <pc:sldMk cId="874466367" sldId="263"/>
            <ac:spMk id="12" creationId="{19618836-F46B-7A62-E0C9-BABCC77F147E}"/>
          </ac:spMkLst>
        </pc:spChg>
        <pc:spChg chg="mod">
          <ac:chgData name="Lorraine Rivera Torres" userId="b3660cac-b5da-4b9b-8fc5-ec4c1403468b" providerId="ADAL" clId="{D6DA72F9-1F83-4F32-8CB5-5F61BE3A2EF9}" dt="2024-08-02T17:45:09.352" v="817" actId="1035"/>
          <ac:spMkLst>
            <pc:docMk/>
            <pc:sldMk cId="874466367" sldId="263"/>
            <ac:spMk id="14" creationId="{9DD51608-71E3-7950-B651-513D769FDDD2}"/>
          </ac:spMkLst>
        </pc:spChg>
        <pc:spChg chg="mod">
          <ac:chgData name="Lorraine Rivera Torres" userId="b3660cac-b5da-4b9b-8fc5-ec4c1403468b" providerId="ADAL" clId="{D6DA72F9-1F83-4F32-8CB5-5F61BE3A2EF9}" dt="2024-08-02T17:45:32.843" v="821" actId="11530"/>
          <ac:spMkLst>
            <pc:docMk/>
            <pc:sldMk cId="874466367" sldId="263"/>
            <ac:spMk id="15" creationId="{B2EFB305-E1F2-1F85-08B3-97702C208548}"/>
          </ac:spMkLst>
        </pc:spChg>
        <pc:spChg chg="mod">
          <ac:chgData name="Lorraine Rivera Torres" userId="b3660cac-b5da-4b9b-8fc5-ec4c1403468b" providerId="ADAL" clId="{D6DA72F9-1F83-4F32-8CB5-5F61BE3A2EF9}" dt="2024-08-02T17:42:50.209" v="761" actId="1076"/>
          <ac:spMkLst>
            <pc:docMk/>
            <pc:sldMk cId="874466367" sldId="263"/>
            <ac:spMk id="17" creationId="{C71EE0BE-7A06-5FCD-8459-22B7FA7BE2D4}"/>
          </ac:spMkLst>
        </pc:spChg>
        <pc:picChg chg="mod">
          <ac:chgData name="Lorraine Rivera Torres" userId="b3660cac-b5da-4b9b-8fc5-ec4c1403468b" providerId="ADAL" clId="{D6DA72F9-1F83-4F32-8CB5-5F61BE3A2EF9}" dt="2024-08-02T17:43:01.051" v="763" actId="1076"/>
          <ac:picMkLst>
            <pc:docMk/>
            <pc:sldMk cId="874466367" sldId="263"/>
            <ac:picMk id="6" creationId="{2F759B82-9264-456D-D2D5-04C6508B4790}"/>
          </ac:picMkLst>
        </pc:picChg>
        <pc:picChg chg="add mod">
          <ac:chgData name="Lorraine Rivera Torres" userId="b3660cac-b5da-4b9b-8fc5-ec4c1403468b" providerId="ADAL" clId="{D6DA72F9-1F83-4F32-8CB5-5F61BE3A2EF9}" dt="2024-08-02T17:45:09.352" v="817" actId="1035"/>
          <ac:picMkLst>
            <pc:docMk/>
            <pc:sldMk cId="874466367" sldId="263"/>
            <ac:picMk id="10" creationId="{C54B4D46-594D-CF80-F66C-76A6FCAE26CC}"/>
          </ac:picMkLst>
        </pc:picChg>
        <pc:picChg chg="mod">
          <ac:chgData name="Lorraine Rivera Torres" userId="b3660cac-b5da-4b9b-8fc5-ec4c1403468b" providerId="ADAL" clId="{D6DA72F9-1F83-4F32-8CB5-5F61BE3A2EF9}" dt="2024-08-02T17:45:09.352" v="817" actId="1035"/>
          <ac:picMkLst>
            <pc:docMk/>
            <pc:sldMk cId="874466367" sldId="263"/>
            <ac:picMk id="11" creationId="{E07BA215-E834-7541-9A9F-38F7BAE08E00}"/>
          </ac:picMkLst>
        </pc:picChg>
      </pc:sldChg>
      <pc:sldChg chg="modSp mod">
        <pc:chgData name="Lorraine Rivera Torres" userId="b3660cac-b5da-4b9b-8fc5-ec4c1403468b" providerId="ADAL" clId="{D6DA72F9-1F83-4F32-8CB5-5F61BE3A2EF9}" dt="2024-08-02T16:46:48.679" v="740" actId="20577"/>
        <pc:sldMkLst>
          <pc:docMk/>
          <pc:sldMk cId="4088984681" sldId="265"/>
        </pc:sldMkLst>
        <pc:spChg chg="mod">
          <ac:chgData name="Lorraine Rivera Torres" userId="b3660cac-b5da-4b9b-8fc5-ec4c1403468b" providerId="ADAL" clId="{D6DA72F9-1F83-4F32-8CB5-5F61BE3A2EF9}" dt="2024-08-02T16:46:48.679" v="740" actId="20577"/>
          <ac:spMkLst>
            <pc:docMk/>
            <pc:sldMk cId="4088984681" sldId="265"/>
            <ac:spMk id="5" creationId="{9520BD51-CCF3-1695-BB90-E795997C0594}"/>
          </ac:spMkLst>
        </pc:spChg>
      </pc:sldChg>
      <pc:sldChg chg="modSp mod">
        <pc:chgData name="Lorraine Rivera Torres" userId="b3660cac-b5da-4b9b-8fc5-ec4c1403468b" providerId="ADAL" clId="{D6DA72F9-1F83-4F32-8CB5-5F61BE3A2EF9}" dt="2024-08-02T16:47:25.186" v="749" actId="113"/>
        <pc:sldMkLst>
          <pc:docMk/>
          <pc:sldMk cId="2219475065" sldId="266"/>
        </pc:sldMkLst>
        <pc:graphicFrameChg chg="mod modGraphic">
          <ac:chgData name="Lorraine Rivera Torres" userId="b3660cac-b5da-4b9b-8fc5-ec4c1403468b" providerId="ADAL" clId="{D6DA72F9-1F83-4F32-8CB5-5F61BE3A2EF9}" dt="2024-08-02T16:47:25.186" v="749" actId="113"/>
          <ac:graphicFrameMkLst>
            <pc:docMk/>
            <pc:sldMk cId="2219475065" sldId="266"/>
            <ac:graphicFrameMk id="3" creationId="{79757563-6808-8704-A595-44D7D7E2AB55}"/>
          </ac:graphicFrameMkLst>
        </pc:graphicFrameChg>
      </pc:sldChg>
      <pc:sldChg chg="modSp mod">
        <pc:chgData name="Lorraine Rivera Torres" userId="b3660cac-b5da-4b9b-8fc5-ec4c1403468b" providerId="ADAL" clId="{D6DA72F9-1F83-4F32-8CB5-5F61BE3A2EF9}" dt="2024-08-02T12:43:44.759" v="120" actId="1035"/>
        <pc:sldMkLst>
          <pc:docMk/>
          <pc:sldMk cId="3867052360" sldId="267"/>
        </pc:sldMkLst>
        <pc:spChg chg="mod">
          <ac:chgData name="Lorraine Rivera Torres" userId="b3660cac-b5da-4b9b-8fc5-ec4c1403468b" providerId="ADAL" clId="{D6DA72F9-1F83-4F32-8CB5-5F61BE3A2EF9}" dt="2024-08-02T12:43:44.759" v="120" actId="1035"/>
          <ac:spMkLst>
            <pc:docMk/>
            <pc:sldMk cId="3867052360" sldId="267"/>
            <ac:spMk id="2" creationId="{680A70FC-E0D1-3684-46FA-0752BFBC3BA9}"/>
          </ac:spMkLst>
        </pc:spChg>
      </pc:sldChg>
      <pc:sldChg chg="addSp delSp modSp add del mod">
        <pc:chgData name="Lorraine Rivera Torres" userId="b3660cac-b5da-4b9b-8fc5-ec4c1403468b" providerId="ADAL" clId="{D6DA72F9-1F83-4F32-8CB5-5F61BE3A2EF9}" dt="2024-08-02T17:45:39.310" v="822" actId="47"/>
        <pc:sldMkLst>
          <pc:docMk/>
          <pc:sldMk cId="1587224559" sldId="269"/>
        </pc:sldMkLst>
        <pc:spChg chg="del">
          <ac:chgData name="Lorraine Rivera Torres" userId="b3660cac-b5da-4b9b-8fc5-ec4c1403468b" providerId="ADAL" clId="{D6DA72F9-1F83-4F32-8CB5-5F61BE3A2EF9}" dt="2024-08-02T16:11:17.007" v="397" actId="478"/>
          <ac:spMkLst>
            <pc:docMk/>
            <pc:sldMk cId="1587224559" sldId="269"/>
            <ac:spMk id="2" creationId="{FE2E1650-4296-343E-8D4B-33DD5D712534}"/>
          </ac:spMkLst>
        </pc:spChg>
        <pc:spChg chg="del">
          <ac:chgData name="Lorraine Rivera Torres" userId="b3660cac-b5da-4b9b-8fc5-ec4c1403468b" providerId="ADAL" clId="{D6DA72F9-1F83-4F32-8CB5-5F61BE3A2EF9}" dt="2024-08-02T16:11:13.821" v="396" actId="478"/>
          <ac:spMkLst>
            <pc:docMk/>
            <pc:sldMk cId="1587224559" sldId="269"/>
            <ac:spMk id="3" creationId="{21A942E2-CB4C-633A-3BE5-6F1F5227FBDC}"/>
          </ac:spMkLst>
        </pc:spChg>
        <pc:spChg chg="mod">
          <ac:chgData name="Lorraine Rivera Torres" userId="b3660cac-b5da-4b9b-8fc5-ec4c1403468b" providerId="ADAL" clId="{D6DA72F9-1F83-4F32-8CB5-5F61BE3A2EF9}" dt="2024-08-02T16:19:16.201" v="475" actId="14100"/>
          <ac:spMkLst>
            <pc:docMk/>
            <pc:sldMk cId="1587224559" sldId="269"/>
            <ac:spMk id="4" creationId="{860DAF18-C48B-586E-0D1F-F4F250A7C3CE}"/>
          </ac:spMkLst>
        </pc:spChg>
        <pc:spChg chg="mod">
          <ac:chgData name="Lorraine Rivera Torres" userId="b3660cac-b5da-4b9b-8fc5-ec4c1403468b" providerId="ADAL" clId="{D6DA72F9-1F83-4F32-8CB5-5F61BE3A2EF9}" dt="2024-08-02T16:19:24.292" v="485" actId="1035"/>
          <ac:spMkLst>
            <pc:docMk/>
            <pc:sldMk cId="1587224559" sldId="269"/>
            <ac:spMk id="7" creationId="{CF3E52E8-80AE-DEB0-AC8F-5E9E195EF190}"/>
          </ac:spMkLst>
        </pc:spChg>
        <pc:spChg chg="add del mod">
          <ac:chgData name="Lorraine Rivera Torres" userId="b3660cac-b5da-4b9b-8fc5-ec4c1403468b" providerId="ADAL" clId="{D6DA72F9-1F83-4F32-8CB5-5F61BE3A2EF9}" dt="2024-08-02T16:19:24.292" v="485" actId="1035"/>
          <ac:spMkLst>
            <pc:docMk/>
            <pc:sldMk cId="1587224559" sldId="269"/>
            <ac:spMk id="12" creationId="{19618836-F46B-7A62-E0C9-BABCC77F147E}"/>
          </ac:spMkLst>
        </pc:spChg>
        <pc:spChg chg="mod">
          <ac:chgData name="Lorraine Rivera Torres" userId="b3660cac-b5da-4b9b-8fc5-ec4c1403468b" providerId="ADAL" clId="{D6DA72F9-1F83-4F32-8CB5-5F61BE3A2EF9}" dt="2024-08-02T16:19:24.292" v="485" actId="1035"/>
          <ac:spMkLst>
            <pc:docMk/>
            <pc:sldMk cId="1587224559" sldId="269"/>
            <ac:spMk id="14" creationId="{9DD51608-71E3-7950-B651-513D769FDDD2}"/>
          </ac:spMkLst>
        </pc:spChg>
        <pc:spChg chg="del">
          <ac:chgData name="Lorraine Rivera Torres" userId="b3660cac-b5da-4b9b-8fc5-ec4c1403468b" providerId="ADAL" clId="{D6DA72F9-1F83-4F32-8CB5-5F61BE3A2EF9}" dt="2024-08-02T16:11:05.006" v="395" actId="478"/>
          <ac:spMkLst>
            <pc:docMk/>
            <pc:sldMk cId="1587224559" sldId="269"/>
            <ac:spMk id="15" creationId="{B2EFB305-E1F2-1F85-08B3-97702C208548}"/>
          </ac:spMkLst>
        </pc:spChg>
        <pc:picChg chg="mod">
          <ac:chgData name="Lorraine Rivera Torres" userId="b3660cac-b5da-4b9b-8fc5-ec4c1403468b" providerId="ADAL" clId="{D6DA72F9-1F83-4F32-8CB5-5F61BE3A2EF9}" dt="2024-08-02T16:16:31.610" v="473" actId="1038"/>
          <ac:picMkLst>
            <pc:docMk/>
            <pc:sldMk cId="1587224559" sldId="269"/>
            <ac:picMk id="6" creationId="{2F759B82-9264-456D-D2D5-04C6508B4790}"/>
          </ac:picMkLst>
        </pc:picChg>
        <pc:picChg chg="add mod">
          <ac:chgData name="Lorraine Rivera Torres" userId="b3660cac-b5da-4b9b-8fc5-ec4c1403468b" providerId="ADAL" clId="{D6DA72F9-1F83-4F32-8CB5-5F61BE3A2EF9}" dt="2024-08-02T16:19:24.292" v="485" actId="1035"/>
          <ac:picMkLst>
            <pc:docMk/>
            <pc:sldMk cId="1587224559" sldId="269"/>
            <ac:picMk id="8" creationId="{DB6093E4-CDAA-24AD-F38D-E4708F97827F}"/>
          </ac:picMkLst>
        </pc:picChg>
        <pc:picChg chg="del">
          <ac:chgData name="Lorraine Rivera Torres" userId="b3660cac-b5da-4b9b-8fc5-ec4c1403468b" providerId="ADAL" clId="{D6DA72F9-1F83-4F32-8CB5-5F61BE3A2EF9}" dt="2024-08-02T16:14:16.153" v="438" actId="478"/>
          <ac:picMkLst>
            <pc:docMk/>
            <pc:sldMk cId="1587224559" sldId="269"/>
            <ac:picMk id="11" creationId="{E07BA215-E834-7541-9A9F-38F7BAE08E00}"/>
          </ac:picMkLst>
        </pc:picChg>
      </pc:sldChg>
      <pc:sldChg chg="delSp add mod">
        <pc:chgData name="Lorraine Rivera Torres" userId="b3660cac-b5da-4b9b-8fc5-ec4c1403468b" providerId="ADAL" clId="{D6DA72F9-1F83-4F32-8CB5-5F61BE3A2EF9}" dt="2024-08-07T18:25:09.605" v="1198" actId="478"/>
        <pc:sldMkLst>
          <pc:docMk/>
          <pc:sldMk cId="2874294751" sldId="269"/>
        </pc:sldMkLst>
        <pc:spChg chg="del">
          <ac:chgData name="Lorraine Rivera Torres" userId="b3660cac-b5da-4b9b-8fc5-ec4c1403468b" providerId="ADAL" clId="{D6DA72F9-1F83-4F32-8CB5-5F61BE3A2EF9}" dt="2024-08-07T18:25:06.665" v="1197" actId="478"/>
          <ac:spMkLst>
            <pc:docMk/>
            <pc:sldMk cId="2874294751" sldId="269"/>
            <ac:spMk id="36" creationId="{ADBCCD21-016F-41E7-087A-DC8EA9E6D87E}"/>
          </ac:spMkLst>
        </pc:spChg>
        <pc:spChg chg="del">
          <ac:chgData name="Lorraine Rivera Torres" userId="b3660cac-b5da-4b9b-8fc5-ec4c1403468b" providerId="ADAL" clId="{D6DA72F9-1F83-4F32-8CB5-5F61BE3A2EF9}" dt="2024-08-07T18:25:06.665" v="1197" actId="478"/>
          <ac:spMkLst>
            <pc:docMk/>
            <pc:sldMk cId="2874294751" sldId="269"/>
            <ac:spMk id="58" creationId="{1935920A-88B6-6211-719D-42063A221306}"/>
          </ac:spMkLst>
        </pc:spChg>
        <pc:spChg chg="del">
          <ac:chgData name="Lorraine Rivera Torres" userId="b3660cac-b5da-4b9b-8fc5-ec4c1403468b" providerId="ADAL" clId="{D6DA72F9-1F83-4F32-8CB5-5F61BE3A2EF9}" dt="2024-08-07T18:25:06.665" v="1197" actId="478"/>
          <ac:spMkLst>
            <pc:docMk/>
            <pc:sldMk cId="2874294751" sldId="269"/>
            <ac:spMk id="59" creationId="{C38612DD-D1F4-41CA-DFB4-7F73147A68EA}"/>
          </ac:spMkLst>
        </pc:spChg>
        <pc:spChg chg="del">
          <ac:chgData name="Lorraine Rivera Torres" userId="b3660cac-b5da-4b9b-8fc5-ec4c1403468b" providerId="ADAL" clId="{D6DA72F9-1F83-4F32-8CB5-5F61BE3A2EF9}" dt="2024-08-07T18:25:06.665" v="1197" actId="478"/>
          <ac:spMkLst>
            <pc:docMk/>
            <pc:sldMk cId="2874294751" sldId="269"/>
            <ac:spMk id="60" creationId="{B2805BDB-14A9-97B1-9DA4-3680C1FDA0AD}"/>
          </ac:spMkLst>
        </pc:spChg>
        <pc:spChg chg="del">
          <ac:chgData name="Lorraine Rivera Torres" userId="b3660cac-b5da-4b9b-8fc5-ec4c1403468b" providerId="ADAL" clId="{D6DA72F9-1F83-4F32-8CB5-5F61BE3A2EF9}" dt="2024-08-07T18:25:06.665" v="1197" actId="478"/>
          <ac:spMkLst>
            <pc:docMk/>
            <pc:sldMk cId="2874294751" sldId="269"/>
            <ac:spMk id="62" creationId="{A6E036A4-4BA8-D273-7466-178EA3DA347A}"/>
          </ac:spMkLst>
        </pc:spChg>
        <pc:spChg chg="del">
          <ac:chgData name="Lorraine Rivera Torres" userId="b3660cac-b5da-4b9b-8fc5-ec4c1403468b" providerId="ADAL" clId="{D6DA72F9-1F83-4F32-8CB5-5F61BE3A2EF9}" dt="2024-08-07T18:25:06.665" v="1197" actId="478"/>
          <ac:spMkLst>
            <pc:docMk/>
            <pc:sldMk cId="2874294751" sldId="269"/>
            <ac:spMk id="63" creationId="{A7426C36-D146-B252-49D8-6BC19FD07C65}"/>
          </ac:spMkLst>
        </pc:spChg>
        <pc:spChg chg="del">
          <ac:chgData name="Lorraine Rivera Torres" userId="b3660cac-b5da-4b9b-8fc5-ec4c1403468b" providerId="ADAL" clId="{D6DA72F9-1F83-4F32-8CB5-5F61BE3A2EF9}" dt="2024-08-07T18:24:59.697" v="1196" actId="478"/>
          <ac:spMkLst>
            <pc:docMk/>
            <pc:sldMk cId="2874294751" sldId="269"/>
            <ac:spMk id="64" creationId="{024B994F-935D-799F-E00B-F0A0683FDE76}"/>
          </ac:spMkLst>
        </pc:spChg>
        <pc:spChg chg="del">
          <ac:chgData name="Lorraine Rivera Torres" userId="b3660cac-b5da-4b9b-8fc5-ec4c1403468b" providerId="ADAL" clId="{D6DA72F9-1F83-4F32-8CB5-5F61BE3A2EF9}" dt="2024-08-07T18:25:06.665" v="1197" actId="478"/>
          <ac:spMkLst>
            <pc:docMk/>
            <pc:sldMk cId="2874294751" sldId="269"/>
            <ac:spMk id="66" creationId="{A1C77B23-DB2A-EDFD-8F62-97CE70DEE3BC}"/>
          </ac:spMkLst>
        </pc:spChg>
        <pc:spChg chg="del">
          <ac:chgData name="Lorraine Rivera Torres" userId="b3660cac-b5da-4b9b-8fc5-ec4c1403468b" providerId="ADAL" clId="{D6DA72F9-1F83-4F32-8CB5-5F61BE3A2EF9}" dt="2024-08-07T18:25:06.665" v="1197" actId="478"/>
          <ac:spMkLst>
            <pc:docMk/>
            <pc:sldMk cId="2874294751" sldId="269"/>
            <ac:spMk id="67" creationId="{8E24C623-2211-7BED-FFEF-E43DA9F29103}"/>
          </ac:spMkLst>
        </pc:spChg>
        <pc:spChg chg="del">
          <ac:chgData name="Lorraine Rivera Torres" userId="b3660cac-b5da-4b9b-8fc5-ec4c1403468b" providerId="ADAL" clId="{D6DA72F9-1F83-4F32-8CB5-5F61BE3A2EF9}" dt="2024-08-07T18:25:06.665" v="1197" actId="478"/>
          <ac:spMkLst>
            <pc:docMk/>
            <pc:sldMk cId="2874294751" sldId="269"/>
            <ac:spMk id="68" creationId="{110EA2E2-F3A7-5B6E-CDE2-8B8572EE14A7}"/>
          </ac:spMkLst>
        </pc:spChg>
        <pc:spChg chg="del">
          <ac:chgData name="Lorraine Rivera Torres" userId="b3660cac-b5da-4b9b-8fc5-ec4c1403468b" providerId="ADAL" clId="{D6DA72F9-1F83-4F32-8CB5-5F61BE3A2EF9}" dt="2024-08-07T18:25:06.665" v="1197" actId="478"/>
          <ac:spMkLst>
            <pc:docMk/>
            <pc:sldMk cId="2874294751" sldId="269"/>
            <ac:spMk id="69" creationId="{5D7A8601-2D56-B2A5-471E-1F904C919FE6}"/>
          </ac:spMkLst>
        </pc:spChg>
        <pc:spChg chg="del">
          <ac:chgData name="Lorraine Rivera Torres" userId="b3660cac-b5da-4b9b-8fc5-ec4c1403468b" providerId="ADAL" clId="{D6DA72F9-1F83-4F32-8CB5-5F61BE3A2EF9}" dt="2024-08-07T18:25:06.665" v="1197" actId="478"/>
          <ac:spMkLst>
            <pc:docMk/>
            <pc:sldMk cId="2874294751" sldId="269"/>
            <ac:spMk id="70" creationId="{188BAA96-64D2-E433-C607-4C3A1638D855}"/>
          </ac:spMkLst>
        </pc:spChg>
        <pc:spChg chg="del">
          <ac:chgData name="Lorraine Rivera Torres" userId="b3660cac-b5da-4b9b-8fc5-ec4c1403468b" providerId="ADAL" clId="{D6DA72F9-1F83-4F32-8CB5-5F61BE3A2EF9}" dt="2024-08-07T18:25:06.665" v="1197" actId="478"/>
          <ac:spMkLst>
            <pc:docMk/>
            <pc:sldMk cId="2874294751" sldId="269"/>
            <ac:spMk id="73" creationId="{A930412F-5695-C9B3-CA7F-D58C2BC1F12B}"/>
          </ac:spMkLst>
        </pc:spChg>
        <pc:spChg chg="del">
          <ac:chgData name="Lorraine Rivera Torres" userId="b3660cac-b5da-4b9b-8fc5-ec4c1403468b" providerId="ADAL" clId="{D6DA72F9-1F83-4F32-8CB5-5F61BE3A2EF9}" dt="2024-08-07T18:24:59.697" v="1196" actId="478"/>
          <ac:spMkLst>
            <pc:docMk/>
            <pc:sldMk cId="2874294751" sldId="269"/>
            <ac:spMk id="74" creationId="{5760108F-6642-A7D9-9663-255CFACB55A2}"/>
          </ac:spMkLst>
        </pc:spChg>
        <pc:spChg chg="del">
          <ac:chgData name="Lorraine Rivera Torres" userId="b3660cac-b5da-4b9b-8fc5-ec4c1403468b" providerId="ADAL" clId="{D6DA72F9-1F83-4F32-8CB5-5F61BE3A2EF9}" dt="2024-08-07T18:25:09.605" v="1198" actId="478"/>
          <ac:spMkLst>
            <pc:docMk/>
            <pc:sldMk cId="2874294751" sldId="269"/>
            <ac:spMk id="77" creationId="{C8B01E96-807F-0EE0-C453-7D6D4717E46F}"/>
          </ac:spMkLst>
        </pc:spChg>
        <pc:picChg chg="del">
          <ac:chgData name="Lorraine Rivera Torres" userId="b3660cac-b5da-4b9b-8fc5-ec4c1403468b" providerId="ADAL" clId="{D6DA72F9-1F83-4F32-8CB5-5F61BE3A2EF9}" dt="2024-08-07T18:25:06.665" v="1197" actId="478"/>
          <ac:picMkLst>
            <pc:docMk/>
            <pc:sldMk cId="2874294751" sldId="269"/>
            <ac:picMk id="61" creationId="{707C6E00-9F48-4765-08D9-089C668A5B0B}"/>
          </ac:picMkLst>
        </pc:picChg>
        <pc:picChg chg="del">
          <ac:chgData name="Lorraine Rivera Torres" userId="b3660cac-b5da-4b9b-8fc5-ec4c1403468b" providerId="ADAL" clId="{D6DA72F9-1F83-4F32-8CB5-5F61BE3A2EF9}" dt="2024-08-07T18:25:06.665" v="1197" actId="478"/>
          <ac:picMkLst>
            <pc:docMk/>
            <pc:sldMk cId="2874294751" sldId="269"/>
            <ac:picMk id="65" creationId="{18BA7321-970D-593E-A507-F6E574D43481}"/>
          </ac:picMkLst>
        </pc:picChg>
        <pc:picChg chg="del">
          <ac:chgData name="Lorraine Rivera Torres" userId="b3660cac-b5da-4b9b-8fc5-ec4c1403468b" providerId="ADAL" clId="{D6DA72F9-1F83-4F32-8CB5-5F61BE3A2EF9}" dt="2024-08-07T18:25:06.665" v="1197" actId="478"/>
          <ac:picMkLst>
            <pc:docMk/>
            <pc:sldMk cId="2874294751" sldId="269"/>
            <ac:picMk id="71" creationId="{BC709B25-E468-031E-84F9-DD4CEBF983D6}"/>
          </ac:picMkLst>
        </pc:picChg>
        <pc:picChg chg="del">
          <ac:chgData name="Lorraine Rivera Torres" userId="b3660cac-b5da-4b9b-8fc5-ec4c1403468b" providerId="ADAL" clId="{D6DA72F9-1F83-4F32-8CB5-5F61BE3A2EF9}" dt="2024-08-07T18:25:06.665" v="1197" actId="478"/>
          <ac:picMkLst>
            <pc:docMk/>
            <pc:sldMk cId="2874294751" sldId="269"/>
            <ac:picMk id="76" creationId="{3839B032-C469-6D5E-6B78-B7B8357BD48D}"/>
          </ac:picMkLst>
        </pc:picChg>
      </pc:sldChg>
      <pc:sldChg chg="delSp add del mod">
        <pc:chgData name="Lorraine Rivera Torres" userId="b3660cac-b5da-4b9b-8fc5-ec4c1403468b" providerId="ADAL" clId="{D6DA72F9-1F83-4F32-8CB5-5F61BE3A2EF9}" dt="2024-08-02T16:06:44.433" v="350" actId="47"/>
        <pc:sldMkLst>
          <pc:docMk/>
          <pc:sldMk cId="3587496599" sldId="269"/>
        </pc:sldMkLst>
        <pc:spChg chg="del">
          <ac:chgData name="Lorraine Rivera Torres" userId="b3660cac-b5da-4b9b-8fc5-ec4c1403468b" providerId="ADAL" clId="{D6DA72F9-1F83-4F32-8CB5-5F61BE3A2EF9}" dt="2024-08-02T15:29:23.466" v="345" actId="478"/>
          <ac:spMkLst>
            <pc:docMk/>
            <pc:sldMk cId="3587496599" sldId="269"/>
            <ac:spMk id="81" creationId="{5EFEAC6E-61C2-5EC8-2AD3-C1FC3DF27D1C}"/>
          </ac:spMkLst>
        </pc:spChg>
        <pc:spChg chg="del">
          <ac:chgData name="Lorraine Rivera Torres" userId="b3660cac-b5da-4b9b-8fc5-ec4c1403468b" providerId="ADAL" clId="{D6DA72F9-1F83-4F32-8CB5-5F61BE3A2EF9}" dt="2024-08-02T15:29:27.075" v="346" actId="478"/>
          <ac:spMkLst>
            <pc:docMk/>
            <pc:sldMk cId="3587496599" sldId="269"/>
            <ac:spMk id="82" creationId="{2A188EBC-2F0C-A3FA-C5F7-32998CBB289D}"/>
          </ac:spMkLst>
        </pc:spChg>
      </pc:sldChg>
      <pc:sldChg chg="delSp add del mod">
        <pc:chgData name="Lorraine Rivera Torres" userId="b3660cac-b5da-4b9b-8fc5-ec4c1403468b" providerId="ADAL" clId="{D6DA72F9-1F83-4F32-8CB5-5F61BE3A2EF9}" dt="2024-08-02T16:06:44.433" v="350" actId="47"/>
        <pc:sldMkLst>
          <pc:docMk/>
          <pc:sldMk cId="2645163767" sldId="270"/>
        </pc:sldMkLst>
        <pc:spChg chg="del">
          <ac:chgData name="Lorraine Rivera Torres" userId="b3660cac-b5da-4b9b-8fc5-ec4c1403468b" providerId="ADAL" clId="{D6DA72F9-1F83-4F32-8CB5-5F61BE3A2EF9}" dt="2024-08-02T16:00:20.153" v="349" actId="478"/>
          <ac:spMkLst>
            <pc:docMk/>
            <pc:sldMk cId="2645163767" sldId="270"/>
            <ac:spMk id="36" creationId="{ADBCCD21-016F-41E7-087A-DC8EA9E6D87E}"/>
          </ac:spMkLst>
        </pc:spChg>
        <pc:spChg chg="del">
          <ac:chgData name="Lorraine Rivera Torres" userId="b3660cac-b5da-4b9b-8fc5-ec4c1403468b" providerId="ADAL" clId="{D6DA72F9-1F83-4F32-8CB5-5F61BE3A2EF9}" dt="2024-08-02T16:00:20.153" v="349" actId="478"/>
          <ac:spMkLst>
            <pc:docMk/>
            <pc:sldMk cId="2645163767" sldId="270"/>
            <ac:spMk id="58" creationId="{1935920A-88B6-6211-719D-42063A221306}"/>
          </ac:spMkLst>
        </pc:spChg>
        <pc:spChg chg="del">
          <ac:chgData name="Lorraine Rivera Torres" userId="b3660cac-b5da-4b9b-8fc5-ec4c1403468b" providerId="ADAL" clId="{D6DA72F9-1F83-4F32-8CB5-5F61BE3A2EF9}" dt="2024-08-02T16:00:20.153" v="349" actId="478"/>
          <ac:spMkLst>
            <pc:docMk/>
            <pc:sldMk cId="2645163767" sldId="270"/>
            <ac:spMk id="59" creationId="{C38612DD-D1F4-41CA-DFB4-7F73147A68EA}"/>
          </ac:spMkLst>
        </pc:spChg>
        <pc:spChg chg="del">
          <ac:chgData name="Lorraine Rivera Torres" userId="b3660cac-b5da-4b9b-8fc5-ec4c1403468b" providerId="ADAL" clId="{D6DA72F9-1F83-4F32-8CB5-5F61BE3A2EF9}" dt="2024-08-02T16:00:20.153" v="349" actId="478"/>
          <ac:spMkLst>
            <pc:docMk/>
            <pc:sldMk cId="2645163767" sldId="270"/>
            <ac:spMk id="60" creationId="{B2805BDB-14A9-97B1-9DA4-3680C1FDA0AD}"/>
          </ac:spMkLst>
        </pc:spChg>
        <pc:spChg chg="del">
          <ac:chgData name="Lorraine Rivera Torres" userId="b3660cac-b5da-4b9b-8fc5-ec4c1403468b" providerId="ADAL" clId="{D6DA72F9-1F83-4F32-8CB5-5F61BE3A2EF9}" dt="2024-08-02T16:00:20.153" v="349" actId="478"/>
          <ac:spMkLst>
            <pc:docMk/>
            <pc:sldMk cId="2645163767" sldId="270"/>
            <ac:spMk id="62" creationId="{A6E036A4-4BA8-D273-7466-178EA3DA347A}"/>
          </ac:spMkLst>
        </pc:spChg>
        <pc:spChg chg="del">
          <ac:chgData name="Lorraine Rivera Torres" userId="b3660cac-b5da-4b9b-8fc5-ec4c1403468b" providerId="ADAL" clId="{D6DA72F9-1F83-4F32-8CB5-5F61BE3A2EF9}" dt="2024-08-02T16:00:20.153" v="349" actId="478"/>
          <ac:spMkLst>
            <pc:docMk/>
            <pc:sldMk cId="2645163767" sldId="270"/>
            <ac:spMk id="63" creationId="{A7426C36-D146-B252-49D8-6BC19FD07C65}"/>
          </ac:spMkLst>
        </pc:spChg>
        <pc:spChg chg="del">
          <ac:chgData name="Lorraine Rivera Torres" userId="b3660cac-b5da-4b9b-8fc5-ec4c1403468b" providerId="ADAL" clId="{D6DA72F9-1F83-4F32-8CB5-5F61BE3A2EF9}" dt="2024-08-02T16:00:13.432" v="348" actId="478"/>
          <ac:spMkLst>
            <pc:docMk/>
            <pc:sldMk cId="2645163767" sldId="270"/>
            <ac:spMk id="64" creationId="{024B994F-935D-799F-E00B-F0A0683FDE76}"/>
          </ac:spMkLst>
        </pc:spChg>
        <pc:spChg chg="del">
          <ac:chgData name="Lorraine Rivera Torres" userId="b3660cac-b5da-4b9b-8fc5-ec4c1403468b" providerId="ADAL" clId="{D6DA72F9-1F83-4F32-8CB5-5F61BE3A2EF9}" dt="2024-08-02T16:00:20.153" v="349" actId="478"/>
          <ac:spMkLst>
            <pc:docMk/>
            <pc:sldMk cId="2645163767" sldId="270"/>
            <ac:spMk id="66" creationId="{A1C77B23-DB2A-EDFD-8F62-97CE70DEE3BC}"/>
          </ac:spMkLst>
        </pc:spChg>
        <pc:spChg chg="del">
          <ac:chgData name="Lorraine Rivera Torres" userId="b3660cac-b5da-4b9b-8fc5-ec4c1403468b" providerId="ADAL" clId="{D6DA72F9-1F83-4F32-8CB5-5F61BE3A2EF9}" dt="2024-08-02T16:00:20.153" v="349" actId="478"/>
          <ac:spMkLst>
            <pc:docMk/>
            <pc:sldMk cId="2645163767" sldId="270"/>
            <ac:spMk id="67" creationId="{8E24C623-2211-7BED-FFEF-E43DA9F29103}"/>
          </ac:spMkLst>
        </pc:spChg>
        <pc:spChg chg="del">
          <ac:chgData name="Lorraine Rivera Torres" userId="b3660cac-b5da-4b9b-8fc5-ec4c1403468b" providerId="ADAL" clId="{D6DA72F9-1F83-4F32-8CB5-5F61BE3A2EF9}" dt="2024-08-02T16:00:20.153" v="349" actId="478"/>
          <ac:spMkLst>
            <pc:docMk/>
            <pc:sldMk cId="2645163767" sldId="270"/>
            <ac:spMk id="68" creationId="{110EA2E2-F3A7-5B6E-CDE2-8B8572EE14A7}"/>
          </ac:spMkLst>
        </pc:spChg>
        <pc:spChg chg="del">
          <ac:chgData name="Lorraine Rivera Torres" userId="b3660cac-b5da-4b9b-8fc5-ec4c1403468b" providerId="ADAL" clId="{D6DA72F9-1F83-4F32-8CB5-5F61BE3A2EF9}" dt="2024-08-02T16:00:20.153" v="349" actId="478"/>
          <ac:spMkLst>
            <pc:docMk/>
            <pc:sldMk cId="2645163767" sldId="270"/>
            <ac:spMk id="69" creationId="{5D7A8601-2D56-B2A5-471E-1F904C919FE6}"/>
          </ac:spMkLst>
        </pc:spChg>
        <pc:spChg chg="del">
          <ac:chgData name="Lorraine Rivera Torres" userId="b3660cac-b5da-4b9b-8fc5-ec4c1403468b" providerId="ADAL" clId="{D6DA72F9-1F83-4F32-8CB5-5F61BE3A2EF9}" dt="2024-08-02T16:00:20.153" v="349" actId="478"/>
          <ac:spMkLst>
            <pc:docMk/>
            <pc:sldMk cId="2645163767" sldId="270"/>
            <ac:spMk id="70" creationId="{188BAA96-64D2-E433-C607-4C3A1638D855}"/>
          </ac:spMkLst>
        </pc:spChg>
        <pc:spChg chg="del">
          <ac:chgData name="Lorraine Rivera Torres" userId="b3660cac-b5da-4b9b-8fc5-ec4c1403468b" providerId="ADAL" clId="{D6DA72F9-1F83-4F32-8CB5-5F61BE3A2EF9}" dt="2024-08-02T16:00:20.153" v="349" actId="478"/>
          <ac:spMkLst>
            <pc:docMk/>
            <pc:sldMk cId="2645163767" sldId="270"/>
            <ac:spMk id="73" creationId="{A930412F-5695-C9B3-CA7F-D58C2BC1F12B}"/>
          </ac:spMkLst>
        </pc:spChg>
        <pc:spChg chg="del">
          <ac:chgData name="Lorraine Rivera Torres" userId="b3660cac-b5da-4b9b-8fc5-ec4c1403468b" providerId="ADAL" clId="{D6DA72F9-1F83-4F32-8CB5-5F61BE3A2EF9}" dt="2024-08-02T16:00:13.432" v="348" actId="478"/>
          <ac:spMkLst>
            <pc:docMk/>
            <pc:sldMk cId="2645163767" sldId="270"/>
            <ac:spMk id="74" creationId="{5760108F-6642-A7D9-9663-255CFACB55A2}"/>
          </ac:spMkLst>
        </pc:spChg>
        <pc:spChg chg="del">
          <ac:chgData name="Lorraine Rivera Torres" userId="b3660cac-b5da-4b9b-8fc5-ec4c1403468b" providerId="ADAL" clId="{D6DA72F9-1F83-4F32-8CB5-5F61BE3A2EF9}" dt="2024-08-02T16:00:20.153" v="349" actId="478"/>
          <ac:spMkLst>
            <pc:docMk/>
            <pc:sldMk cId="2645163767" sldId="270"/>
            <ac:spMk id="77" creationId="{C8B01E96-807F-0EE0-C453-7D6D4717E46F}"/>
          </ac:spMkLst>
        </pc:spChg>
        <pc:picChg chg="del">
          <ac:chgData name="Lorraine Rivera Torres" userId="b3660cac-b5da-4b9b-8fc5-ec4c1403468b" providerId="ADAL" clId="{D6DA72F9-1F83-4F32-8CB5-5F61BE3A2EF9}" dt="2024-08-02T16:00:20.153" v="349" actId="478"/>
          <ac:picMkLst>
            <pc:docMk/>
            <pc:sldMk cId="2645163767" sldId="270"/>
            <ac:picMk id="61" creationId="{707C6E00-9F48-4765-08D9-089C668A5B0B}"/>
          </ac:picMkLst>
        </pc:picChg>
        <pc:picChg chg="del">
          <ac:chgData name="Lorraine Rivera Torres" userId="b3660cac-b5da-4b9b-8fc5-ec4c1403468b" providerId="ADAL" clId="{D6DA72F9-1F83-4F32-8CB5-5F61BE3A2EF9}" dt="2024-08-02T16:00:20.153" v="349" actId="478"/>
          <ac:picMkLst>
            <pc:docMk/>
            <pc:sldMk cId="2645163767" sldId="270"/>
            <ac:picMk id="65" creationId="{18BA7321-970D-593E-A507-F6E574D43481}"/>
          </ac:picMkLst>
        </pc:picChg>
        <pc:picChg chg="del">
          <ac:chgData name="Lorraine Rivera Torres" userId="b3660cac-b5da-4b9b-8fc5-ec4c1403468b" providerId="ADAL" clId="{D6DA72F9-1F83-4F32-8CB5-5F61BE3A2EF9}" dt="2024-08-02T16:00:20.153" v="349" actId="478"/>
          <ac:picMkLst>
            <pc:docMk/>
            <pc:sldMk cId="2645163767" sldId="270"/>
            <ac:picMk id="71" creationId="{BC709B25-E468-031E-84F9-DD4CEBF983D6}"/>
          </ac:picMkLst>
        </pc:picChg>
        <pc:picChg chg="del">
          <ac:chgData name="Lorraine Rivera Torres" userId="b3660cac-b5da-4b9b-8fc5-ec4c1403468b" providerId="ADAL" clId="{D6DA72F9-1F83-4F32-8CB5-5F61BE3A2EF9}" dt="2024-08-02T16:00:20.153" v="349" actId="478"/>
          <ac:picMkLst>
            <pc:docMk/>
            <pc:sldMk cId="2645163767" sldId="270"/>
            <ac:picMk id="76" creationId="{3839B032-C469-6D5E-6B78-B7B8357BD48D}"/>
          </ac:picMkLst>
        </pc:picChg>
      </pc:sldChg>
      <pc:sldChg chg="delSp add del mod">
        <pc:chgData name="Lorraine Rivera Torres" userId="b3660cac-b5da-4b9b-8fc5-ec4c1403468b" providerId="ADAL" clId="{D6DA72F9-1F83-4F32-8CB5-5F61BE3A2EF9}" dt="2024-08-02T17:45:42.458" v="823" actId="47"/>
        <pc:sldMkLst>
          <pc:docMk/>
          <pc:sldMk cId="4276018414" sldId="270"/>
        </pc:sldMkLst>
        <pc:spChg chg="del">
          <ac:chgData name="Lorraine Rivera Torres" userId="b3660cac-b5da-4b9b-8fc5-ec4c1403468b" providerId="ADAL" clId="{D6DA72F9-1F83-4F32-8CB5-5F61BE3A2EF9}" dt="2024-08-02T17:14:07.734" v="754" actId="478"/>
          <ac:spMkLst>
            <pc:docMk/>
            <pc:sldMk cId="4276018414" sldId="270"/>
            <ac:spMk id="21" creationId="{0F438147-E0F7-56B9-D8D1-ADE4DAEF637A}"/>
          </ac:spMkLst>
        </pc:spChg>
        <pc:picChg chg="del">
          <ac:chgData name="Lorraine Rivera Torres" userId="b3660cac-b5da-4b9b-8fc5-ec4c1403468b" providerId="ADAL" clId="{D6DA72F9-1F83-4F32-8CB5-5F61BE3A2EF9}" dt="2024-08-02T17:01:17.335" v="751" actId="478"/>
          <ac:picMkLst>
            <pc:docMk/>
            <pc:sldMk cId="4276018414" sldId="270"/>
            <ac:picMk id="30" creationId="{7518B61F-7ED1-9423-D7E8-7AB74B4CA23A}"/>
          </ac:picMkLst>
        </pc:picChg>
        <pc:picChg chg="del">
          <ac:chgData name="Lorraine Rivera Torres" userId="b3660cac-b5da-4b9b-8fc5-ec4c1403468b" providerId="ADAL" clId="{D6DA72F9-1F83-4F32-8CB5-5F61BE3A2EF9}" dt="2024-08-02T17:01:31.241" v="752" actId="478"/>
          <ac:picMkLst>
            <pc:docMk/>
            <pc:sldMk cId="4276018414" sldId="270"/>
            <ac:picMk id="32" creationId="{252E5166-FF88-5442-2658-27D34606C515}"/>
          </ac:picMkLst>
        </pc:picChg>
        <pc:picChg chg="del">
          <ac:chgData name="Lorraine Rivera Torres" userId="b3660cac-b5da-4b9b-8fc5-ec4c1403468b" providerId="ADAL" clId="{D6DA72F9-1F83-4F32-8CB5-5F61BE3A2EF9}" dt="2024-08-02T17:01:33.664" v="753" actId="478"/>
          <ac:picMkLst>
            <pc:docMk/>
            <pc:sldMk cId="4276018414" sldId="270"/>
            <ac:picMk id="34" creationId="{22C5A4E3-6F34-F4F6-C0AC-DCB68084E285}"/>
          </ac:picMkLst>
        </pc:picChg>
      </pc:sldChg>
    </pc:docChg>
  </pc:docChgLst>
  <pc:docChgLst>
    <pc:chgData name="Lorraine Rivera Torres" userId="b3660cac-b5da-4b9b-8fc5-ec4c1403468b" providerId="ADAL" clId="{F57125E3-6738-477F-89AC-8DD954379283}"/>
    <pc:docChg chg="custSel addSld delSld modSld">
      <pc:chgData name="Lorraine Rivera Torres" userId="b3660cac-b5da-4b9b-8fc5-ec4c1403468b" providerId="ADAL" clId="{F57125E3-6738-477F-89AC-8DD954379283}" dt="2024-08-13T16:13:22.070" v="22" actId="47"/>
      <pc:docMkLst>
        <pc:docMk/>
      </pc:docMkLst>
      <pc:sldChg chg="modSp mod">
        <pc:chgData name="Lorraine Rivera Torres" userId="b3660cac-b5da-4b9b-8fc5-ec4c1403468b" providerId="ADAL" clId="{F57125E3-6738-477F-89AC-8DD954379283}" dt="2024-08-13T13:30:41.347" v="4" actId="14100"/>
        <pc:sldMkLst>
          <pc:docMk/>
          <pc:sldMk cId="1169683281" sldId="259"/>
        </pc:sldMkLst>
        <pc:spChg chg="mod">
          <ac:chgData name="Lorraine Rivera Torres" userId="b3660cac-b5da-4b9b-8fc5-ec4c1403468b" providerId="ADAL" clId="{F57125E3-6738-477F-89AC-8DD954379283}" dt="2024-08-13T13:30:41.347" v="4" actId="14100"/>
          <ac:spMkLst>
            <pc:docMk/>
            <pc:sldMk cId="1169683281" sldId="259"/>
            <ac:spMk id="61" creationId="{A92A5424-D700-7D03-924D-2E649F688647}"/>
          </ac:spMkLst>
        </pc:spChg>
      </pc:sldChg>
      <pc:sldChg chg="addSp delSp modSp mod">
        <pc:chgData name="Lorraine Rivera Torres" userId="b3660cac-b5da-4b9b-8fc5-ec4c1403468b" providerId="ADAL" clId="{F57125E3-6738-477F-89AC-8DD954379283}" dt="2024-08-13T16:10:23.379" v="17" actId="1035"/>
        <pc:sldMkLst>
          <pc:docMk/>
          <pc:sldMk cId="874466367" sldId="263"/>
        </pc:sldMkLst>
        <pc:spChg chg="add mod">
          <ac:chgData name="Lorraine Rivera Torres" userId="b3660cac-b5da-4b9b-8fc5-ec4c1403468b" providerId="ADAL" clId="{F57125E3-6738-477F-89AC-8DD954379283}" dt="2024-08-13T16:10:03.029" v="10" actId="14100"/>
          <ac:spMkLst>
            <pc:docMk/>
            <pc:sldMk cId="874466367" sldId="263"/>
            <ac:spMk id="2" creationId="{8F3EF1BB-2739-AC15-FD9D-B52B02BDE1E7}"/>
          </ac:spMkLst>
        </pc:spChg>
        <pc:spChg chg="add mod">
          <ac:chgData name="Lorraine Rivera Torres" userId="b3660cac-b5da-4b9b-8fc5-ec4c1403468b" providerId="ADAL" clId="{F57125E3-6738-477F-89AC-8DD954379283}" dt="2024-08-13T16:10:12.674" v="13" actId="403"/>
          <ac:spMkLst>
            <pc:docMk/>
            <pc:sldMk cId="874466367" sldId="263"/>
            <ac:spMk id="3" creationId="{5B16E0B8-FAE4-F632-94C3-C29C3F6BC92E}"/>
          </ac:spMkLst>
        </pc:spChg>
        <pc:spChg chg="del">
          <ac:chgData name="Lorraine Rivera Torres" userId="b3660cac-b5da-4b9b-8fc5-ec4c1403468b" providerId="ADAL" clId="{F57125E3-6738-477F-89AC-8DD954379283}" dt="2024-08-13T16:09:37.778" v="8" actId="478"/>
          <ac:spMkLst>
            <pc:docMk/>
            <pc:sldMk cId="874466367" sldId="263"/>
            <ac:spMk id="5" creationId="{8FDB97B0-7783-D811-386A-2802AB2C6733}"/>
          </ac:spMkLst>
        </pc:spChg>
        <pc:spChg chg="del">
          <ac:chgData name="Lorraine Rivera Torres" userId="b3660cac-b5da-4b9b-8fc5-ec4c1403468b" providerId="ADAL" clId="{F57125E3-6738-477F-89AC-8DD954379283}" dt="2024-08-13T16:09:37.778" v="8" actId="478"/>
          <ac:spMkLst>
            <pc:docMk/>
            <pc:sldMk cId="874466367" sldId="263"/>
            <ac:spMk id="8" creationId="{2855D0DE-6FEA-C8EF-6AA1-0DF47217AF59}"/>
          </ac:spMkLst>
        </pc:spChg>
        <pc:spChg chg="del">
          <ac:chgData name="Lorraine Rivera Torres" userId="b3660cac-b5da-4b9b-8fc5-ec4c1403468b" providerId="ADAL" clId="{F57125E3-6738-477F-89AC-8DD954379283}" dt="2024-08-13T16:09:37.778" v="8" actId="478"/>
          <ac:spMkLst>
            <pc:docMk/>
            <pc:sldMk cId="874466367" sldId="263"/>
            <ac:spMk id="9" creationId="{245BA177-C396-2BFC-0709-16DE5CDC45C4}"/>
          </ac:spMkLst>
        </pc:spChg>
        <pc:spChg chg="add mod">
          <ac:chgData name="Lorraine Rivera Torres" userId="b3660cac-b5da-4b9b-8fc5-ec4c1403468b" providerId="ADAL" clId="{F57125E3-6738-477F-89AC-8DD954379283}" dt="2024-08-13T16:09:49.756" v="9" actId="1076"/>
          <ac:spMkLst>
            <pc:docMk/>
            <pc:sldMk cId="874466367" sldId="263"/>
            <ac:spMk id="13" creationId="{6560C198-EA8A-9087-5CF6-B06049CAECBD}"/>
          </ac:spMkLst>
        </pc:spChg>
        <pc:picChg chg="del">
          <ac:chgData name="Lorraine Rivera Torres" userId="b3660cac-b5da-4b9b-8fc5-ec4c1403468b" providerId="ADAL" clId="{F57125E3-6738-477F-89AC-8DD954379283}" dt="2024-08-13T16:09:37.778" v="8" actId="478"/>
          <ac:picMkLst>
            <pc:docMk/>
            <pc:sldMk cId="874466367" sldId="263"/>
            <ac:picMk id="10" creationId="{C54B4D46-594D-CF80-F66C-76A6FCAE26CC}"/>
          </ac:picMkLst>
        </pc:picChg>
        <pc:picChg chg="add mod">
          <ac:chgData name="Lorraine Rivera Torres" userId="b3660cac-b5da-4b9b-8fc5-ec4c1403468b" providerId="ADAL" clId="{F57125E3-6738-477F-89AC-8DD954379283}" dt="2024-08-13T16:09:49.756" v="9" actId="1076"/>
          <ac:picMkLst>
            <pc:docMk/>
            <pc:sldMk cId="874466367" sldId="263"/>
            <ac:picMk id="16" creationId="{A14E36D8-DD54-6830-0873-94335510929A}"/>
          </ac:picMkLst>
        </pc:picChg>
        <pc:picChg chg="add mod">
          <ac:chgData name="Lorraine Rivera Torres" userId="b3660cac-b5da-4b9b-8fc5-ec4c1403468b" providerId="ADAL" clId="{F57125E3-6738-477F-89AC-8DD954379283}" dt="2024-08-13T16:10:23.379" v="17" actId="1035"/>
          <ac:picMkLst>
            <pc:docMk/>
            <pc:sldMk cId="874466367" sldId="263"/>
            <ac:picMk id="18" creationId="{43E56E9D-2E1D-6FB2-87DF-91FBD3EBC987}"/>
          </ac:picMkLst>
        </pc:picChg>
      </pc:sldChg>
      <pc:sldChg chg="delSp modSp add del mod">
        <pc:chgData name="Lorraine Rivera Torres" userId="b3660cac-b5da-4b9b-8fc5-ec4c1403468b" providerId="ADAL" clId="{F57125E3-6738-477F-89AC-8DD954379283}" dt="2024-08-13T16:13:22.070" v="22" actId="47"/>
        <pc:sldMkLst>
          <pc:docMk/>
          <pc:sldMk cId="265537178" sldId="269"/>
        </pc:sldMkLst>
        <pc:spChg chg="mod">
          <ac:chgData name="Lorraine Rivera Torres" userId="b3660cac-b5da-4b9b-8fc5-ec4c1403468b" providerId="ADAL" clId="{F57125E3-6738-477F-89AC-8DD954379283}" dt="2024-08-13T16:11:42.369" v="20" actId="1076"/>
          <ac:spMkLst>
            <pc:docMk/>
            <pc:sldMk cId="265537178" sldId="269"/>
            <ac:spMk id="2" creationId="{8F3EF1BB-2739-AC15-FD9D-B52B02BDE1E7}"/>
          </ac:spMkLst>
        </pc:spChg>
        <pc:spChg chg="mod">
          <ac:chgData name="Lorraine Rivera Torres" userId="b3660cac-b5da-4b9b-8fc5-ec4c1403468b" providerId="ADAL" clId="{F57125E3-6738-477F-89AC-8DD954379283}" dt="2024-08-13T16:11:42.369" v="20" actId="1076"/>
          <ac:spMkLst>
            <pc:docMk/>
            <pc:sldMk cId="265537178" sldId="269"/>
            <ac:spMk id="3" creationId="{5B16E0B8-FAE4-F632-94C3-C29C3F6BC92E}"/>
          </ac:spMkLst>
        </pc:spChg>
        <pc:spChg chg="mod">
          <ac:chgData name="Lorraine Rivera Torres" userId="b3660cac-b5da-4b9b-8fc5-ec4c1403468b" providerId="ADAL" clId="{F57125E3-6738-477F-89AC-8DD954379283}" dt="2024-08-13T16:11:46.069" v="21" actId="14100"/>
          <ac:spMkLst>
            <pc:docMk/>
            <pc:sldMk cId="265537178" sldId="269"/>
            <ac:spMk id="4" creationId="{860DAF18-C48B-586E-0D1F-F4F250A7C3CE}"/>
          </ac:spMkLst>
        </pc:spChg>
        <pc:spChg chg="del">
          <ac:chgData name="Lorraine Rivera Torres" userId="b3660cac-b5da-4b9b-8fc5-ec4c1403468b" providerId="ADAL" clId="{F57125E3-6738-477F-89AC-8DD954379283}" dt="2024-08-13T16:11:34.708" v="19" actId="478"/>
          <ac:spMkLst>
            <pc:docMk/>
            <pc:sldMk cId="265537178" sldId="269"/>
            <ac:spMk id="7" creationId="{CF3E52E8-80AE-DEB0-AC8F-5E9E195EF190}"/>
          </ac:spMkLst>
        </pc:spChg>
        <pc:spChg chg="del">
          <ac:chgData name="Lorraine Rivera Torres" userId="b3660cac-b5da-4b9b-8fc5-ec4c1403468b" providerId="ADAL" clId="{F57125E3-6738-477F-89AC-8DD954379283}" dt="2024-08-13T16:11:34.708" v="19" actId="478"/>
          <ac:spMkLst>
            <pc:docMk/>
            <pc:sldMk cId="265537178" sldId="269"/>
            <ac:spMk id="12" creationId="{19618836-F46B-7A62-E0C9-BABCC77F147E}"/>
          </ac:spMkLst>
        </pc:spChg>
        <pc:spChg chg="mod">
          <ac:chgData name="Lorraine Rivera Torres" userId="b3660cac-b5da-4b9b-8fc5-ec4c1403468b" providerId="ADAL" clId="{F57125E3-6738-477F-89AC-8DD954379283}" dt="2024-08-13T16:11:42.369" v="20" actId="1076"/>
          <ac:spMkLst>
            <pc:docMk/>
            <pc:sldMk cId="265537178" sldId="269"/>
            <ac:spMk id="13" creationId="{6560C198-EA8A-9087-5CF6-B06049CAECBD}"/>
          </ac:spMkLst>
        </pc:spChg>
        <pc:spChg chg="del">
          <ac:chgData name="Lorraine Rivera Torres" userId="b3660cac-b5da-4b9b-8fc5-ec4c1403468b" providerId="ADAL" clId="{F57125E3-6738-477F-89AC-8DD954379283}" dt="2024-08-13T16:11:34.708" v="19" actId="478"/>
          <ac:spMkLst>
            <pc:docMk/>
            <pc:sldMk cId="265537178" sldId="269"/>
            <ac:spMk id="14" creationId="{9DD51608-71E3-7950-B651-513D769FDDD2}"/>
          </ac:spMkLst>
        </pc:spChg>
        <pc:picChg chg="del">
          <ac:chgData name="Lorraine Rivera Torres" userId="b3660cac-b5da-4b9b-8fc5-ec4c1403468b" providerId="ADAL" clId="{F57125E3-6738-477F-89AC-8DD954379283}" dt="2024-08-13T16:11:34.708" v="19" actId="478"/>
          <ac:picMkLst>
            <pc:docMk/>
            <pc:sldMk cId="265537178" sldId="269"/>
            <ac:picMk id="11" creationId="{E07BA215-E834-7541-9A9F-38F7BAE08E00}"/>
          </ac:picMkLst>
        </pc:picChg>
        <pc:picChg chg="mod">
          <ac:chgData name="Lorraine Rivera Torres" userId="b3660cac-b5da-4b9b-8fc5-ec4c1403468b" providerId="ADAL" clId="{F57125E3-6738-477F-89AC-8DD954379283}" dt="2024-08-13T16:11:42.369" v="20" actId="1076"/>
          <ac:picMkLst>
            <pc:docMk/>
            <pc:sldMk cId="265537178" sldId="269"/>
            <ac:picMk id="16" creationId="{A14E36D8-DD54-6830-0873-94335510929A}"/>
          </ac:picMkLst>
        </pc:picChg>
        <pc:picChg chg="mod">
          <ac:chgData name="Lorraine Rivera Torres" userId="b3660cac-b5da-4b9b-8fc5-ec4c1403468b" providerId="ADAL" clId="{F57125E3-6738-477F-89AC-8DD954379283}" dt="2024-08-13T16:11:42.369" v="20" actId="1076"/>
          <ac:picMkLst>
            <pc:docMk/>
            <pc:sldMk cId="265537178" sldId="269"/>
            <ac:picMk id="18" creationId="{43E56E9D-2E1D-6FB2-87DF-91FBD3EBC987}"/>
          </ac:picMkLst>
        </pc:picChg>
      </pc:sldChg>
      <pc:sldChg chg="del">
        <pc:chgData name="Lorraine Rivera Torres" userId="b3660cac-b5da-4b9b-8fc5-ec4c1403468b" providerId="ADAL" clId="{F57125E3-6738-477F-89AC-8DD954379283}" dt="2024-08-13T13:31:31.608" v="5" actId="47"/>
        <pc:sldMkLst>
          <pc:docMk/>
          <pc:sldMk cId="2874294751"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64A02D-8DF9-4306-90A6-773C4BE74610}" type="datetimeFigureOut">
              <a:rPr lang="en-US" smtClean="0"/>
              <a:t>8/13/2024</a:t>
            </a:fld>
            <a:endParaRPr lang="en-US"/>
          </a:p>
        </p:txBody>
      </p:sp>
      <p:sp>
        <p:nvSpPr>
          <p:cNvPr id="4" name="Slide Image Placeholder 3"/>
          <p:cNvSpPr>
            <a:spLocks noGrp="1" noRot="1" noChangeAspect="1"/>
          </p:cNvSpPr>
          <p:nvPr>
            <p:ph type="sldImg" idx="2"/>
          </p:nvPr>
        </p:nvSpPr>
        <p:spPr>
          <a:xfrm>
            <a:off x="1143000" y="1143000"/>
            <a:ext cx="4572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2F74C-3B91-4613-AB51-029CA97E220E}" type="slidenum">
              <a:rPr lang="en-US" smtClean="0"/>
              <a:t>‹#›</a:t>
            </a:fld>
            <a:endParaRPr lang="en-US"/>
          </a:p>
        </p:txBody>
      </p:sp>
    </p:spTree>
    <p:extLst>
      <p:ext uri="{BB962C8B-B14F-4D97-AF65-F5344CB8AC3E}">
        <p14:creationId xmlns:p14="http://schemas.microsoft.com/office/powerpoint/2010/main" val="2696446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A2F74C-3B91-4613-AB51-029CA97E220E}" type="slidenum">
              <a:rPr lang="en-US" smtClean="0"/>
              <a:t>3</a:t>
            </a:fld>
            <a:endParaRPr lang="en-US"/>
          </a:p>
        </p:txBody>
      </p:sp>
    </p:spTree>
    <p:extLst>
      <p:ext uri="{BB962C8B-B14F-4D97-AF65-F5344CB8AC3E}">
        <p14:creationId xmlns:p14="http://schemas.microsoft.com/office/powerpoint/2010/main" val="3440901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46836"/>
            <a:ext cx="103632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524000" y="4322446"/>
            <a:ext cx="91440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B16F6B-4D30-49E8-97C5-F5F896AC0F4D}"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25453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16F6B-4D30-49E8-97C5-F5F896AC0F4D}"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20024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38150"/>
            <a:ext cx="262890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38150"/>
            <a:ext cx="773430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16F6B-4D30-49E8-97C5-F5F896AC0F4D}"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81752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16F6B-4D30-49E8-97C5-F5F896AC0F4D}"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165227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051688"/>
            <a:ext cx="1051560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831851" y="5507358"/>
            <a:ext cx="10515600" cy="1800224"/>
          </a:xfrm>
        </p:spPr>
        <p:txBody>
          <a:bodyPr/>
          <a:lstStyle>
            <a:lvl1pPr marL="0" indent="0">
              <a:buNone/>
              <a:defRPr sz="2880">
                <a:solidFill>
                  <a:schemeClr val="tx1">
                    <a:tint val="82000"/>
                  </a:schemeClr>
                </a:solidFill>
              </a:defRPr>
            </a:lvl1pPr>
            <a:lvl2pPr marL="548640" indent="0">
              <a:buNone/>
              <a:defRPr sz="2400">
                <a:solidFill>
                  <a:schemeClr val="tx1">
                    <a:tint val="82000"/>
                  </a:schemeClr>
                </a:solidFill>
              </a:defRPr>
            </a:lvl2pPr>
            <a:lvl3pPr marL="1097280" indent="0">
              <a:buNone/>
              <a:defRPr sz="2160">
                <a:solidFill>
                  <a:schemeClr val="tx1">
                    <a:tint val="82000"/>
                  </a:schemeClr>
                </a:solidFill>
              </a:defRPr>
            </a:lvl3pPr>
            <a:lvl4pPr marL="1645920" indent="0">
              <a:buNone/>
              <a:defRPr sz="1920">
                <a:solidFill>
                  <a:schemeClr val="tx1">
                    <a:tint val="82000"/>
                  </a:schemeClr>
                </a:solidFill>
              </a:defRPr>
            </a:lvl4pPr>
            <a:lvl5pPr marL="2194560" indent="0">
              <a:buNone/>
              <a:defRPr sz="1920">
                <a:solidFill>
                  <a:schemeClr val="tx1">
                    <a:tint val="82000"/>
                  </a:schemeClr>
                </a:solidFill>
              </a:defRPr>
            </a:lvl5pPr>
            <a:lvl6pPr marL="2743200" indent="0">
              <a:buNone/>
              <a:defRPr sz="1920">
                <a:solidFill>
                  <a:schemeClr val="tx1">
                    <a:tint val="82000"/>
                  </a:schemeClr>
                </a:solidFill>
              </a:defRPr>
            </a:lvl6pPr>
            <a:lvl7pPr marL="3291840" indent="0">
              <a:buNone/>
              <a:defRPr sz="1920">
                <a:solidFill>
                  <a:schemeClr val="tx1">
                    <a:tint val="82000"/>
                  </a:schemeClr>
                </a:solidFill>
              </a:defRPr>
            </a:lvl7pPr>
            <a:lvl8pPr marL="3840480" indent="0">
              <a:buNone/>
              <a:defRPr sz="1920">
                <a:solidFill>
                  <a:schemeClr val="tx1">
                    <a:tint val="82000"/>
                  </a:schemeClr>
                </a:solidFill>
              </a:defRPr>
            </a:lvl8pPr>
            <a:lvl9pPr marL="4389120" indent="0">
              <a:buNone/>
              <a:defRPr sz="19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B16F6B-4D30-49E8-97C5-F5F896AC0F4D}"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136932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190750"/>
            <a:ext cx="51816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0750"/>
            <a:ext cx="51816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B16F6B-4D30-49E8-97C5-F5F896AC0F4D}"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402144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8152"/>
            <a:ext cx="1051560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017396"/>
            <a:ext cx="5157787"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39789" y="3006090"/>
            <a:ext cx="5157787"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017396"/>
            <a:ext cx="5183188"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72201" y="3006090"/>
            <a:ext cx="5183188"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B16F6B-4D30-49E8-97C5-F5F896AC0F4D}" type="datetimeFigureOut">
              <a:rPr lang="en-US" smtClean="0"/>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11427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B16F6B-4D30-49E8-97C5-F5F896AC0F4D}" type="datetimeFigureOut">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57800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16F6B-4D30-49E8-97C5-F5F896AC0F4D}" type="datetimeFigureOut">
              <a:rPr lang="en-US" smtClean="0"/>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1412199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48640"/>
            <a:ext cx="3932237"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5183188" y="1184912"/>
            <a:ext cx="617220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68880"/>
            <a:ext cx="3932237"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A7B16F6B-4D30-49E8-97C5-F5F896AC0F4D}"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143814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48640"/>
            <a:ext cx="3932237"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184912"/>
            <a:ext cx="617220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39788" y="2468880"/>
            <a:ext cx="3932237"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A7B16F6B-4D30-49E8-97C5-F5F896AC0F4D}"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7061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38152"/>
            <a:ext cx="1051560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190750"/>
            <a:ext cx="1051560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7627622"/>
            <a:ext cx="2743200" cy="438150"/>
          </a:xfrm>
          <a:prstGeom prst="rect">
            <a:avLst/>
          </a:prstGeom>
        </p:spPr>
        <p:txBody>
          <a:bodyPr vert="horz" lIns="91440" tIns="45720" rIns="91440" bIns="45720" rtlCol="0" anchor="ctr"/>
          <a:lstStyle>
            <a:lvl1pPr algn="l">
              <a:defRPr sz="1440">
                <a:solidFill>
                  <a:schemeClr val="tx1">
                    <a:tint val="82000"/>
                  </a:schemeClr>
                </a:solidFill>
              </a:defRPr>
            </a:lvl1pPr>
          </a:lstStyle>
          <a:p>
            <a:fld id="{A7B16F6B-4D30-49E8-97C5-F5F896AC0F4D}" type="datetimeFigureOut">
              <a:rPr lang="en-US" smtClean="0"/>
              <a:t>8/13/2024</a:t>
            </a:fld>
            <a:endParaRPr lang="en-US"/>
          </a:p>
        </p:txBody>
      </p:sp>
      <p:sp>
        <p:nvSpPr>
          <p:cNvPr id="5" name="Footer Placeholder 4"/>
          <p:cNvSpPr>
            <a:spLocks noGrp="1"/>
          </p:cNvSpPr>
          <p:nvPr>
            <p:ph type="ftr" sz="quarter" idx="3"/>
          </p:nvPr>
        </p:nvSpPr>
        <p:spPr>
          <a:xfrm>
            <a:off x="4038600" y="7627622"/>
            <a:ext cx="4114800" cy="438150"/>
          </a:xfrm>
          <a:prstGeom prst="rect">
            <a:avLst/>
          </a:prstGeom>
        </p:spPr>
        <p:txBody>
          <a:bodyPr vert="horz" lIns="91440" tIns="45720" rIns="91440" bIns="45720" rtlCol="0" anchor="ctr"/>
          <a:lstStyle>
            <a:lvl1pPr algn="ctr">
              <a:defRPr sz="14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7627622"/>
            <a:ext cx="2743200" cy="438150"/>
          </a:xfrm>
          <a:prstGeom prst="rect">
            <a:avLst/>
          </a:prstGeom>
        </p:spPr>
        <p:txBody>
          <a:bodyPr vert="horz" lIns="91440" tIns="45720" rIns="91440" bIns="45720" rtlCol="0" anchor="ctr"/>
          <a:lstStyle>
            <a:lvl1pPr algn="r">
              <a:defRPr sz="1440">
                <a:solidFill>
                  <a:schemeClr val="tx1">
                    <a:tint val="82000"/>
                  </a:schemeClr>
                </a:solidFill>
              </a:defRPr>
            </a:lvl1pPr>
          </a:lstStyle>
          <a:p>
            <a:fld id="{63F7AB60-EAD7-45D1-B2C6-B0449EFA93B5}" type="slidenum">
              <a:rPr lang="en-US" smtClean="0"/>
              <a:t>‹#›</a:t>
            </a:fld>
            <a:endParaRPr lang="en-US"/>
          </a:p>
        </p:txBody>
      </p:sp>
    </p:spTree>
    <p:extLst>
      <p:ext uri="{BB962C8B-B14F-4D97-AF65-F5344CB8AC3E}">
        <p14:creationId xmlns:p14="http://schemas.microsoft.com/office/powerpoint/2010/main" val="2969674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1.png"/><Relationship Id="rId3" Type="http://schemas.openxmlformats.org/officeDocument/2006/relationships/image" Target="../media/image4.png"/><Relationship Id="rId21" Type="http://schemas.openxmlformats.org/officeDocument/2006/relationships/image" Target="../media/image21.png"/><Relationship Id="rId7" Type="http://schemas.openxmlformats.org/officeDocument/2006/relationships/hyperlink" Target="https://www.popular.com/processing-estate/" TargetMode="External"/><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3.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hyperlink" Target="https://www.popular.com/servicios/solicitud-deservicios/" TargetMode="External"/><Relationship Id="rId7" Type="http://schemas.openxmlformats.org/officeDocument/2006/relationships/image" Target="../media/image44.sv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46.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70FC-E0D1-3684-46FA-0752BFBC3BA9}"/>
              </a:ext>
            </a:extLst>
          </p:cNvPr>
          <p:cNvSpPr>
            <a:spLocks noGrp="1"/>
          </p:cNvSpPr>
          <p:nvPr>
            <p:ph type="ctrTitle"/>
          </p:nvPr>
        </p:nvSpPr>
        <p:spPr>
          <a:xfrm>
            <a:off x="0" y="4251478"/>
            <a:ext cx="11707638" cy="1070312"/>
          </a:xfrm>
        </p:spPr>
        <p:txBody>
          <a:bodyPr>
            <a:noAutofit/>
          </a:bodyPr>
          <a:lstStyle/>
          <a:p>
            <a:r>
              <a:rPr lang="en-US" sz="5400" dirty="0">
                <a:effectLst>
                  <a:outerShdw blurRad="38100" dist="38100" dir="2700000" algn="tl">
                    <a:srgbClr val="000000">
                      <a:alpha val="43137"/>
                    </a:srgbClr>
                  </a:outerShdw>
                </a:effectLst>
                <a:latin typeface="CordiaUPC" panose="020B0304020202020204" pitchFamily="34" charset="-34"/>
                <a:cs typeface="CordiaUPC" panose="020B0304020202020204" pitchFamily="34" charset="-34"/>
              </a:rPr>
              <a:t>ADVANCE FUNDS FOR FUNERAL EXPENSES</a:t>
            </a:r>
          </a:p>
        </p:txBody>
      </p:sp>
      <p:sp>
        <p:nvSpPr>
          <p:cNvPr id="4" name="TextBox 3">
            <a:extLst>
              <a:ext uri="{FF2B5EF4-FFF2-40B4-BE49-F238E27FC236}">
                <a16:creationId xmlns:a16="http://schemas.microsoft.com/office/drawing/2014/main" id="{64AB4038-1A5E-F74E-E1A5-A0A6C9A5067F}"/>
              </a:ext>
            </a:extLst>
          </p:cNvPr>
          <p:cNvSpPr txBox="1"/>
          <p:nvPr/>
        </p:nvSpPr>
        <p:spPr>
          <a:xfrm>
            <a:off x="785638" y="2119359"/>
            <a:ext cx="8142462" cy="1477328"/>
          </a:xfrm>
          <a:prstGeom prst="rect">
            <a:avLst/>
          </a:prstGeom>
          <a:noFill/>
        </p:spPr>
        <p:txBody>
          <a:bodyPr wrap="square" rtlCol="0">
            <a:spAutoFit/>
          </a:bodyPr>
          <a:lstStyle/>
          <a:p>
            <a:r>
              <a:rPr lang="en-US" sz="9000" dirty="0">
                <a:solidFill>
                  <a:srgbClr val="0E3E84"/>
                </a:solidFill>
                <a:latin typeface="CordiaUPC" panose="020B0502040204020203" pitchFamily="34" charset="-34"/>
                <a:cs typeface="CordiaUPC" panose="020B0502040204020203" pitchFamily="34" charset="-34"/>
              </a:rPr>
              <a:t>Popular </a:t>
            </a:r>
            <a:r>
              <a:rPr lang="en-US" sz="9000" dirty="0" err="1">
                <a:solidFill>
                  <a:srgbClr val="0E3E84"/>
                </a:solidFill>
                <a:latin typeface="CordiaUPC" panose="020B0502040204020203" pitchFamily="34" charset="-34"/>
                <a:cs typeface="CordiaUPC" panose="020B0502040204020203" pitchFamily="34" charset="-34"/>
              </a:rPr>
              <a:t>te</a:t>
            </a:r>
            <a:r>
              <a:rPr lang="en-US" sz="9000" dirty="0">
                <a:solidFill>
                  <a:srgbClr val="0E3E84"/>
                </a:solidFill>
                <a:latin typeface="CordiaUPC" panose="020B0502040204020203" pitchFamily="34" charset="-34"/>
                <a:cs typeface="CordiaUPC" panose="020B0502040204020203" pitchFamily="34" charset="-34"/>
              </a:rPr>
              <a:t> </a:t>
            </a:r>
            <a:r>
              <a:rPr lang="en-US" sz="9000" dirty="0" err="1">
                <a:solidFill>
                  <a:srgbClr val="0E3E84"/>
                </a:solidFill>
                <a:latin typeface="CordiaUPC" panose="020B0502040204020203" pitchFamily="34" charset="-34"/>
                <a:cs typeface="CordiaUPC" panose="020B0502040204020203" pitchFamily="34" charset="-34"/>
              </a:rPr>
              <a:t>apoya</a:t>
            </a:r>
            <a:endParaRPr lang="en-US" sz="9000" dirty="0">
              <a:solidFill>
                <a:srgbClr val="0E3E84"/>
              </a:solidFill>
              <a:latin typeface="CordiaUPC" panose="020B0502040204020203" pitchFamily="34" charset="-34"/>
              <a:cs typeface="CordiaUPC" panose="020B0502040204020203" pitchFamily="34" charset="-34"/>
            </a:endParaRPr>
          </a:p>
        </p:txBody>
      </p:sp>
      <p:sp>
        <p:nvSpPr>
          <p:cNvPr id="5" name="TextBox 4">
            <a:extLst>
              <a:ext uri="{FF2B5EF4-FFF2-40B4-BE49-F238E27FC236}">
                <a16:creationId xmlns:a16="http://schemas.microsoft.com/office/drawing/2014/main" id="{AA4A1458-9A9A-7B19-A791-3159705A86C8}"/>
              </a:ext>
            </a:extLst>
          </p:cNvPr>
          <p:cNvSpPr txBox="1"/>
          <p:nvPr/>
        </p:nvSpPr>
        <p:spPr>
          <a:xfrm>
            <a:off x="4444157" y="2858023"/>
            <a:ext cx="4078224" cy="1477328"/>
          </a:xfrm>
          <a:prstGeom prst="rect">
            <a:avLst/>
          </a:prstGeom>
          <a:noFill/>
        </p:spPr>
        <p:txBody>
          <a:bodyPr wrap="square" rtlCol="0">
            <a:spAutoFit/>
          </a:bodyPr>
          <a:lstStyle/>
          <a:p>
            <a:r>
              <a:rPr lang="en-US" sz="9000" b="1" dirty="0">
                <a:solidFill>
                  <a:srgbClr val="FFCC01"/>
                </a:solidFill>
                <a:latin typeface="CordiaUPC" panose="020B0304020202020204" pitchFamily="34" charset="-34"/>
                <a:cs typeface="CordiaUPC" panose="020B0304020202020204" pitchFamily="34" charset="-34"/>
              </a:rPr>
              <a:t>a </a:t>
            </a:r>
            <a:r>
              <a:rPr lang="en-US" sz="9000" b="1" dirty="0" err="1">
                <a:solidFill>
                  <a:srgbClr val="FFCC01"/>
                </a:solidFill>
                <a:latin typeface="CordiaUPC" panose="020B0304020202020204" pitchFamily="34" charset="-34"/>
                <a:cs typeface="CordiaUPC" panose="020B0304020202020204" pitchFamily="34" charset="-34"/>
              </a:rPr>
              <a:t>tu</a:t>
            </a:r>
            <a:r>
              <a:rPr lang="en-US" sz="9000" b="1" dirty="0">
                <a:solidFill>
                  <a:srgbClr val="FFCC01"/>
                </a:solidFill>
                <a:latin typeface="CordiaUPC" panose="020B0304020202020204" pitchFamily="34" charset="-34"/>
                <a:cs typeface="CordiaUPC" panose="020B0304020202020204" pitchFamily="34" charset="-34"/>
              </a:rPr>
              <a:t> </a:t>
            </a:r>
            <a:r>
              <a:rPr lang="en-US" sz="9000" b="1" dirty="0" err="1">
                <a:solidFill>
                  <a:srgbClr val="FFCC01"/>
                </a:solidFill>
                <a:latin typeface="CordiaUPC" panose="020B0304020202020204" pitchFamily="34" charset="-34"/>
                <a:cs typeface="CordiaUPC" panose="020B0304020202020204" pitchFamily="34" charset="-34"/>
              </a:rPr>
              <a:t>ritmo</a:t>
            </a:r>
            <a:endParaRPr lang="en-US" sz="9000" b="1" dirty="0">
              <a:solidFill>
                <a:srgbClr val="FFCC01"/>
              </a:solidFill>
              <a:latin typeface="CordiaUPC" panose="020B0304020202020204" pitchFamily="34" charset="-34"/>
              <a:cs typeface="CordiaUPC" panose="020B0304020202020204" pitchFamily="34" charset="-34"/>
            </a:endParaRPr>
          </a:p>
        </p:txBody>
      </p:sp>
      <p:grpSp>
        <p:nvGrpSpPr>
          <p:cNvPr id="6" name="Group 5">
            <a:extLst>
              <a:ext uri="{FF2B5EF4-FFF2-40B4-BE49-F238E27FC236}">
                <a16:creationId xmlns:a16="http://schemas.microsoft.com/office/drawing/2014/main" id="{2433B10B-C1AF-B89D-2510-2CE12A619C82}"/>
              </a:ext>
            </a:extLst>
          </p:cNvPr>
          <p:cNvGrpSpPr/>
          <p:nvPr/>
        </p:nvGrpSpPr>
        <p:grpSpPr>
          <a:xfrm>
            <a:off x="8301978" y="2516645"/>
            <a:ext cx="2003731" cy="1219629"/>
            <a:chOff x="2334319" y="216976"/>
            <a:chExt cx="700577" cy="482187"/>
          </a:xfrm>
        </p:grpSpPr>
        <p:grpSp>
          <p:nvGrpSpPr>
            <p:cNvPr id="7" name="Group 6">
              <a:extLst>
                <a:ext uri="{FF2B5EF4-FFF2-40B4-BE49-F238E27FC236}">
                  <a16:creationId xmlns:a16="http://schemas.microsoft.com/office/drawing/2014/main" id="{78BB803E-D077-7E74-1468-51AAAC6AF434}"/>
                </a:ext>
              </a:extLst>
            </p:cNvPr>
            <p:cNvGrpSpPr/>
            <p:nvPr/>
          </p:nvGrpSpPr>
          <p:grpSpPr>
            <a:xfrm>
              <a:off x="2334319" y="216976"/>
              <a:ext cx="700577" cy="482187"/>
              <a:chOff x="5248131" y="147553"/>
              <a:chExt cx="1346502" cy="778849"/>
            </a:xfrm>
          </p:grpSpPr>
          <p:pic>
            <p:nvPicPr>
              <p:cNvPr id="9" name="Picture 8">
                <a:extLst>
                  <a:ext uri="{FF2B5EF4-FFF2-40B4-BE49-F238E27FC236}">
                    <a16:creationId xmlns:a16="http://schemas.microsoft.com/office/drawing/2014/main" id="{BBE73F74-D175-6280-DF74-09F3E7050D6B}"/>
                  </a:ext>
                </a:extLst>
              </p:cNvPr>
              <p:cNvPicPr>
                <a:picLocks noChangeAspect="1"/>
              </p:cNvPicPr>
              <p:nvPr/>
            </p:nvPicPr>
            <p:blipFill rotWithShape="1">
              <a:blip r:embed="rId2"/>
              <a:srcRect t="11595" b="5611"/>
              <a:stretch/>
            </p:blipFill>
            <p:spPr>
              <a:xfrm>
                <a:off x="5248131" y="147553"/>
                <a:ext cx="1346502" cy="778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9">
                <a:extLst>
                  <a:ext uri="{FF2B5EF4-FFF2-40B4-BE49-F238E27FC236}">
                    <a16:creationId xmlns:a16="http://schemas.microsoft.com/office/drawing/2014/main" id="{89E50753-923A-5BA7-ABA3-C55A17288CDF}"/>
                  </a:ext>
                </a:extLst>
              </p:cNvPr>
              <p:cNvSpPr/>
              <p:nvPr/>
            </p:nvSpPr>
            <p:spPr>
              <a:xfrm>
                <a:off x="5522911" y="279284"/>
                <a:ext cx="826284" cy="458313"/>
              </a:xfrm>
              <a:prstGeom prst="rect">
                <a:avLst/>
              </a:prstGeom>
              <a:solidFill>
                <a:srgbClr val="A4DD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Popular">
              <a:extLst>
                <a:ext uri="{FF2B5EF4-FFF2-40B4-BE49-F238E27FC236}">
                  <a16:creationId xmlns:a16="http://schemas.microsoft.com/office/drawing/2014/main" id="{1CDC8B49-0B23-93EC-39E2-678465F93A7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32114" y="288896"/>
              <a:ext cx="281562" cy="28156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Isosceles Triangle 10">
            <a:extLst>
              <a:ext uri="{FF2B5EF4-FFF2-40B4-BE49-F238E27FC236}">
                <a16:creationId xmlns:a16="http://schemas.microsoft.com/office/drawing/2014/main" id="{B56782D1-DC60-FD12-0FB0-F37BA6EB890C}"/>
              </a:ext>
            </a:extLst>
          </p:cNvPr>
          <p:cNvSpPr/>
          <p:nvPr/>
        </p:nvSpPr>
        <p:spPr>
          <a:xfrm rot="5400000">
            <a:off x="854451" y="4687918"/>
            <a:ext cx="454058" cy="300744"/>
          </a:xfrm>
          <a:prstGeom prst="triangl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651C43FB-91BE-818B-91A0-F18F3BD7B47F}"/>
              </a:ext>
            </a:extLst>
          </p:cNvPr>
          <p:cNvSpPr/>
          <p:nvPr/>
        </p:nvSpPr>
        <p:spPr>
          <a:xfrm rot="16200000">
            <a:off x="10449268" y="4687918"/>
            <a:ext cx="454058" cy="300744"/>
          </a:xfrm>
          <a:prstGeom prst="triangl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05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with a magnifying glass&#10;&#10;Description automatically generated">
            <a:extLst>
              <a:ext uri="{FF2B5EF4-FFF2-40B4-BE49-F238E27FC236}">
                <a16:creationId xmlns:a16="http://schemas.microsoft.com/office/drawing/2014/main" id="{E0E2B462-288C-34CF-6C75-0970B1A16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992" y="1271096"/>
            <a:ext cx="502791" cy="502791"/>
          </a:xfrm>
          <a:prstGeom prst="rect">
            <a:avLst/>
          </a:prstGeom>
        </p:spPr>
      </p:pic>
      <p:pic>
        <p:nvPicPr>
          <p:cNvPr id="6" name="Picture 5" descr="A red and white sign with white text&#10;&#10;Description automatically generated">
            <a:extLst>
              <a:ext uri="{FF2B5EF4-FFF2-40B4-BE49-F238E27FC236}">
                <a16:creationId xmlns:a16="http://schemas.microsoft.com/office/drawing/2014/main" id="{09BB90D9-EF7C-6B9F-3044-DFF41DD80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8" y="1005532"/>
            <a:ext cx="531126" cy="531126"/>
          </a:xfrm>
          <a:prstGeom prst="rect">
            <a:avLst/>
          </a:prstGeom>
        </p:spPr>
      </p:pic>
      <p:sp>
        <p:nvSpPr>
          <p:cNvPr id="7" name="TextBox 6">
            <a:extLst>
              <a:ext uri="{FF2B5EF4-FFF2-40B4-BE49-F238E27FC236}">
                <a16:creationId xmlns:a16="http://schemas.microsoft.com/office/drawing/2014/main" id="{28BA5320-9B30-AA91-A883-8E414AA3D74C}"/>
              </a:ext>
            </a:extLst>
          </p:cNvPr>
          <p:cNvSpPr txBox="1"/>
          <p:nvPr/>
        </p:nvSpPr>
        <p:spPr>
          <a:xfrm>
            <a:off x="2409552" y="1783307"/>
            <a:ext cx="1774982" cy="646331"/>
          </a:xfrm>
          <a:prstGeom prst="rect">
            <a:avLst/>
          </a:prstGeom>
          <a:noFill/>
        </p:spPr>
        <p:txBody>
          <a:bodyPr wrap="square" rtlCol="0">
            <a:spAutoFit/>
          </a:bodyPr>
          <a:lstStyle/>
          <a:p>
            <a:pPr algn="ctr"/>
            <a:r>
              <a:rPr lang="en-US" sz="900" dirty="0"/>
              <a:t>Customer finds web with info or call center rep guide tells the customer the web page with the information and form.</a:t>
            </a:r>
          </a:p>
        </p:txBody>
      </p:sp>
      <p:pic>
        <p:nvPicPr>
          <p:cNvPr id="9" name="Picture 8" descr="A phone with a speech bubble&#10;&#10;Description automatically generated">
            <a:extLst>
              <a:ext uri="{FF2B5EF4-FFF2-40B4-BE49-F238E27FC236}">
                <a16:creationId xmlns:a16="http://schemas.microsoft.com/office/drawing/2014/main" id="{8E220A84-D98A-1057-8CB6-EBBD16040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961" y="1271096"/>
            <a:ext cx="502791" cy="502791"/>
          </a:xfrm>
          <a:prstGeom prst="rect">
            <a:avLst/>
          </a:prstGeom>
        </p:spPr>
      </p:pic>
      <p:pic>
        <p:nvPicPr>
          <p:cNvPr id="11" name="Picture 10" descr="A computer screen with text&#10;&#10;Description automatically generated">
            <a:extLst>
              <a:ext uri="{FF2B5EF4-FFF2-40B4-BE49-F238E27FC236}">
                <a16:creationId xmlns:a16="http://schemas.microsoft.com/office/drawing/2014/main" id="{2E17375E-B7D0-539B-23B1-CE4302A638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1286" y="1238151"/>
            <a:ext cx="571517" cy="571517"/>
          </a:xfrm>
          <a:prstGeom prst="rect">
            <a:avLst/>
          </a:prstGeom>
        </p:spPr>
      </p:pic>
      <p:sp>
        <p:nvSpPr>
          <p:cNvPr id="12" name="TextBox 11">
            <a:extLst>
              <a:ext uri="{FF2B5EF4-FFF2-40B4-BE49-F238E27FC236}">
                <a16:creationId xmlns:a16="http://schemas.microsoft.com/office/drawing/2014/main" id="{7C9CEC92-6219-E730-C00C-18645E8A97B9}"/>
              </a:ext>
            </a:extLst>
          </p:cNvPr>
          <p:cNvSpPr txBox="1"/>
          <p:nvPr/>
        </p:nvSpPr>
        <p:spPr>
          <a:xfrm>
            <a:off x="805900" y="1783306"/>
            <a:ext cx="1774982" cy="784830"/>
          </a:xfrm>
          <a:prstGeom prst="rect">
            <a:avLst/>
          </a:prstGeom>
          <a:noFill/>
        </p:spPr>
        <p:txBody>
          <a:bodyPr wrap="square" rtlCol="0">
            <a:spAutoFit/>
          </a:bodyPr>
          <a:lstStyle/>
          <a:p>
            <a:pPr algn="ctr"/>
            <a:r>
              <a:rPr lang="en-US" sz="900" dirty="0"/>
              <a:t>Customer calls or searches  how he can request the payment of funeral expenses using the deceased bank account</a:t>
            </a:r>
          </a:p>
        </p:txBody>
      </p:sp>
      <p:sp>
        <p:nvSpPr>
          <p:cNvPr id="15" name="TextBox 14">
            <a:extLst>
              <a:ext uri="{FF2B5EF4-FFF2-40B4-BE49-F238E27FC236}">
                <a16:creationId xmlns:a16="http://schemas.microsoft.com/office/drawing/2014/main" id="{9ECD9DEF-DC73-46BF-C415-5FBE8F438D6F}"/>
              </a:ext>
            </a:extLst>
          </p:cNvPr>
          <p:cNvSpPr txBox="1"/>
          <p:nvPr/>
        </p:nvSpPr>
        <p:spPr>
          <a:xfrm>
            <a:off x="4260348" y="1783306"/>
            <a:ext cx="1774982" cy="784830"/>
          </a:xfrm>
          <a:prstGeom prst="rect">
            <a:avLst/>
          </a:prstGeom>
          <a:noFill/>
        </p:spPr>
        <p:txBody>
          <a:bodyPr wrap="square" rtlCol="0">
            <a:spAutoFit/>
          </a:bodyPr>
          <a:lstStyle/>
          <a:p>
            <a:pPr algn="ctr"/>
            <a:r>
              <a:rPr lang="en-US" sz="900" dirty="0"/>
              <a:t>To prevent errors the form will be interactive making sure that the customer is only requesting the payment of the funeral expense that hasn’t been paid.</a:t>
            </a:r>
          </a:p>
        </p:txBody>
      </p:sp>
      <p:pic>
        <p:nvPicPr>
          <p:cNvPr id="3" name="Picture 2" descr="A colorful squares with tick and cross marks&#10;&#10;Description automatically generated">
            <a:extLst>
              <a:ext uri="{FF2B5EF4-FFF2-40B4-BE49-F238E27FC236}">
                <a16:creationId xmlns:a16="http://schemas.microsoft.com/office/drawing/2014/main" id="{70D8E2BC-274C-ADE3-FAB0-D8548B901A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1829" y="1238149"/>
            <a:ext cx="571517" cy="571517"/>
          </a:xfrm>
          <a:prstGeom prst="rect">
            <a:avLst/>
          </a:prstGeom>
        </p:spPr>
      </p:pic>
      <p:sp>
        <p:nvSpPr>
          <p:cNvPr id="4" name="Diamond 3">
            <a:extLst>
              <a:ext uri="{FF2B5EF4-FFF2-40B4-BE49-F238E27FC236}">
                <a16:creationId xmlns:a16="http://schemas.microsoft.com/office/drawing/2014/main" id="{0DC971B9-043C-66A0-809D-7B7FA55F3680}"/>
              </a:ext>
            </a:extLst>
          </p:cNvPr>
          <p:cNvSpPr/>
          <p:nvPr/>
        </p:nvSpPr>
        <p:spPr>
          <a:xfrm>
            <a:off x="5967283" y="989475"/>
            <a:ext cx="1528656" cy="1066031"/>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Customer has a paid invoice?</a:t>
            </a:r>
          </a:p>
        </p:txBody>
      </p:sp>
      <p:sp>
        <p:nvSpPr>
          <p:cNvPr id="13" name="TextBox 12">
            <a:extLst>
              <a:ext uri="{FF2B5EF4-FFF2-40B4-BE49-F238E27FC236}">
                <a16:creationId xmlns:a16="http://schemas.microsoft.com/office/drawing/2014/main" id="{C3A544FA-369E-C58B-6548-1503B45B21D7}"/>
              </a:ext>
            </a:extLst>
          </p:cNvPr>
          <p:cNvSpPr txBox="1"/>
          <p:nvPr/>
        </p:nvSpPr>
        <p:spPr>
          <a:xfrm>
            <a:off x="9572765" y="795722"/>
            <a:ext cx="2451694" cy="784830"/>
          </a:xfrm>
          <a:prstGeom prst="rect">
            <a:avLst/>
          </a:prstGeom>
          <a:noFill/>
        </p:spPr>
        <p:txBody>
          <a:bodyPr wrap="square" rtlCol="0">
            <a:spAutoFit/>
          </a:bodyPr>
          <a:lstStyle/>
          <a:p>
            <a:pPr algn="ctr"/>
            <a:r>
              <a:rPr lang="en-US" sz="900" dirty="0"/>
              <a:t>Customer is redirected to web page: </a:t>
            </a:r>
            <a:r>
              <a:rPr lang="en-US" sz="900" dirty="0">
                <a:hlinkClick r:id="rId7"/>
              </a:rPr>
              <a:t>https://www.popular.com/processing-estate/</a:t>
            </a:r>
            <a:r>
              <a:rPr lang="en-US" sz="900" dirty="0"/>
              <a:t> </a:t>
            </a:r>
          </a:p>
          <a:p>
            <a:pPr algn="ctr"/>
            <a:r>
              <a:rPr lang="en-US" sz="900" dirty="0"/>
              <a:t>Where he can learn about advancements (not related to unpaid funeral expenses) and liquidation of account.</a:t>
            </a:r>
          </a:p>
        </p:txBody>
      </p:sp>
      <p:pic>
        <p:nvPicPr>
          <p:cNvPr id="17" name="Picture 16">
            <a:extLst>
              <a:ext uri="{FF2B5EF4-FFF2-40B4-BE49-F238E27FC236}">
                <a16:creationId xmlns:a16="http://schemas.microsoft.com/office/drawing/2014/main" id="{DBE17AB6-C128-DBAB-6D7B-271D2164DCB6}"/>
              </a:ext>
            </a:extLst>
          </p:cNvPr>
          <p:cNvPicPr>
            <a:picLocks noChangeAspect="1"/>
          </p:cNvPicPr>
          <p:nvPr/>
        </p:nvPicPr>
        <p:blipFill>
          <a:blip r:embed="rId8"/>
          <a:stretch>
            <a:fillRect/>
          </a:stretch>
        </p:blipFill>
        <p:spPr>
          <a:xfrm>
            <a:off x="8369301" y="740341"/>
            <a:ext cx="1174434" cy="8427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9" name="Picture 18" descr="A computer with a pencil and checklist&#10;&#10;Description automatically generated">
            <a:extLst>
              <a:ext uri="{FF2B5EF4-FFF2-40B4-BE49-F238E27FC236}">
                <a16:creationId xmlns:a16="http://schemas.microsoft.com/office/drawing/2014/main" id="{34D11BC2-6544-8DA4-4A22-2012FC55A5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74473" y="2346200"/>
            <a:ext cx="571517" cy="571517"/>
          </a:xfrm>
          <a:prstGeom prst="rect">
            <a:avLst/>
          </a:prstGeom>
        </p:spPr>
      </p:pic>
      <p:sp>
        <p:nvSpPr>
          <p:cNvPr id="20" name="TextBox 19">
            <a:extLst>
              <a:ext uri="{FF2B5EF4-FFF2-40B4-BE49-F238E27FC236}">
                <a16:creationId xmlns:a16="http://schemas.microsoft.com/office/drawing/2014/main" id="{6FB66B61-55E3-B5B4-87DB-DF21C10280FE}"/>
              </a:ext>
            </a:extLst>
          </p:cNvPr>
          <p:cNvSpPr txBox="1"/>
          <p:nvPr/>
        </p:nvSpPr>
        <p:spPr>
          <a:xfrm>
            <a:off x="7585591" y="2961553"/>
            <a:ext cx="2226703" cy="646331"/>
          </a:xfrm>
          <a:prstGeom prst="rect">
            <a:avLst/>
          </a:prstGeom>
          <a:noFill/>
        </p:spPr>
        <p:txBody>
          <a:bodyPr wrap="square" rtlCol="0">
            <a:spAutoFit/>
          </a:bodyPr>
          <a:lstStyle/>
          <a:p>
            <a:pPr algn="ctr"/>
            <a:r>
              <a:rPr lang="en-US" sz="900" dirty="0"/>
              <a:t>Customer continues to fill the Form. In the amount claimed field, this can’t 15K threshold. The for will not let the customer input a number larger that 15K</a:t>
            </a:r>
          </a:p>
        </p:txBody>
      </p:sp>
      <p:grpSp>
        <p:nvGrpSpPr>
          <p:cNvPr id="73" name="Group 72">
            <a:extLst>
              <a:ext uri="{FF2B5EF4-FFF2-40B4-BE49-F238E27FC236}">
                <a16:creationId xmlns:a16="http://schemas.microsoft.com/office/drawing/2014/main" id="{D47E30DF-FDB2-C9D8-1FD3-FD7A1613BC9A}"/>
              </a:ext>
            </a:extLst>
          </p:cNvPr>
          <p:cNvGrpSpPr/>
          <p:nvPr/>
        </p:nvGrpSpPr>
        <p:grpSpPr>
          <a:xfrm>
            <a:off x="10741057" y="5102792"/>
            <a:ext cx="883287" cy="756089"/>
            <a:chOff x="10802594" y="4259404"/>
            <a:chExt cx="773572" cy="687746"/>
          </a:xfrm>
        </p:grpSpPr>
        <p:pic>
          <p:nvPicPr>
            <p:cNvPr id="24" name="Picture 23" descr="A computer monitor with a blue screen&#10;&#10;Description automatically generated">
              <a:extLst>
                <a:ext uri="{FF2B5EF4-FFF2-40B4-BE49-F238E27FC236}">
                  <a16:creationId xmlns:a16="http://schemas.microsoft.com/office/drawing/2014/main" id="{A680DBB2-EF8A-01ED-1FDE-618D02C8802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27643" y="4259405"/>
              <a:ext cx="606048" cy="606048"/>
            </a:xfrm>
            <a:prstGeom prst="rect">
              <a:avLst/>
            </a:prstGeom>
          </p:spPr>
        </p:pic>
        <p:sp>
          <p:nvSpPr>
            <p:cNvPr id="22" name="TextBox 21">
              <a:extLst>
                <a:ext uri="{FF2B5EF4-FFF2-40B4-BE49-F238E27FC236}">
                  <a16:creationId xmlns:a16="http://schemas.microsoft.com/office/drawing/2014/main" id="{8419203E-A893-A25E-9158-9BAA79B31C64}"/>
                </a:ext>
              </a:extLst>
            </p:cNvPr>
            <p:cNvSpPr txBox="1"/>
            <p:nvPr/>
          </p:nvSpPr>
          <p:spPr>
            <a:xfrm>
              <a:off x="10802594" y="4259404"/>
              <a:ext cx="630632" cy="335948"/>
            </a:xfrm>
            <a:prstGeom prst="rect">
              <a:avLst/>
            </a:prstGeom>
            <a:noFill/>
          </p:spPr>
          <p:txBody>
            <a:bodyPr wrap="square" rtlCol="0">
              <a:spAutoFit/>
            </a:bodyPr>
            <a:lstStyle/>
            <a:p>
              <a:pPr algn="ctr"/>
              <a:r>
                <a:rPr lang="en-US" sz="900" dirty="0"/>
                <a:t>Thank</a:t>
              </a:r>
            </a:p>
            <a:p>
              <a:pPr algn="ctr"/>
              <a:r>
                <a:rPr lang="en-US" sz="900" dirty="0"/>
                <a:t> you!</a:t>
              </a:r>
            </a:p>
          </p:txBody>
        </p:sp>
        <p:pic>
          <p:nvPicPr>
            <p:cNvPr id="21" name="Picture 20" descr="A hand pressing a button&#10;&#10;Description automatically generated">
              <a:extLst>
                <a:ext uri="{FF2B5EF4-FFF2-40B4-BE49-F238E27FC236}">
                  <a16:creationId xmlns:a16="http://schemas.microsoft.com/office/drawing/2014/main" id="{3B00B34D-28DA-1974-B073-E7A3B42A0E8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131784" y="4547040"/>
              <a:ext cx="444382" cy="400110"/>
            </a:xfrm>
            <a:prstGeom prst="rect">
              <a:avLst/>
            </a:prstGeom>
          </p:spPr>
        </p:pic>
      </p:grpSp>
      <p:sp>
        <p:nvSpPr>
          <p:cNvPr id="25" name="TextBox 24">
            <a:extLst>
              <a:ext uri="{FF2B5EF4-FFF2-40B4-BE49-F238E27FC236}">
                <a16:creationId xmlns:a16="http://schemas.microsoft.com/office/drawing/2014/main" id="{F62E0EE9-0D2E-A117-B4CB-A1E4FA57445E}"/>
              </a:ext>
            </a:extLst>
          </p:cNvPr>
          <p:cNvSpPr txBox="1"/>
          <p:nvPr/>
        </p:nvSpPr>
        <p:spPr>
          <a:xfrm>
            <a:off x="10224674" y="5755190"/>
            <a:ext cx="1774982" cy="646331"/>
          </a:xfrm>
          <a:prstGeom prst="rect">
            <a:avLst/>
          </a:prstGeom>
          <a:noFill/>
        </p:spPr>
        <p:txBody>
          <a:bodyPr wrap="square" rtlCol="0">
            <a:spAutoFit/>
          </a:bodyPr>
          <a:lstStyle/>
          <a:p>
            <a:pPr algn="ctr"/>
            <a:r>
              <a:rPr lang="en-US" sz="900" dirty="0"/>
              <a:t>Customer submits form and the screen will show a </a:t>
            </a:r>
            <a:r>
              <a:rPr lang="en-US" sz="900" i="1" dirty="0"/>
              <a:t>thank you </a:t>
            </a:r>
            <a:r>
              <a:rPr lang="en-US" sz="900" dirty="0"/>
              <a:t>message and the SLA (24-48hrs) of the transaction</a:t>
            </a:r>
          </a:p>
        </p:txBody>
      </p:sp>
      <p:pic>
        <p:nvPicPr>
          <p:cNvPr id="27" name="Picture 26" descr="A computer screen with a file&#10;&#10;Description automatically generated">
            <a:extLst>
              <a:ext uri="{FF2B5EF4-FFF2-40B4-BE49-F238E27FC236}">
                <a16:creationId xmlns:a16="http://schemas.microsoft.com/office/drawing/2014/main" id="{680876C4-734F-C42C-49F4-15AE0F34FF2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82459" y="2346140"/>
            <a:ext cx="571517" cy="571517"/>
          </a:xfrm>
          <a:prstGeom prst="rect">
            <a:avLst/>
          </a:prstGeom>
        </p:spPr>
      </p:pic>
      <p:sp>
        <p:nvSpPr>
          <p:cNvPr id="28" name="TextBox 27">
            <a:extLst>
              <a:ext uri="{FF2B5EF4-FFF2-40B4-BE49-F238E27FC236}">
                <a16:creationId xmlns:a16="http://schemas.microsoft.com/office/drawing/2014/main" id="{3C730C81-3A40-9C5D-C8E1-17DF39C1AE26}"/>
              </a:ext>
            </a:extLst>
          </p:cNvPr>
          <p:cNvSpPr txBox="1"/>
          <p:nvPr/>
        </p:nvSpPr>
        <p:spPr>
          <a:xfrm>
            <a:off x="10224674" y="2988848"/>
            <a:ext cx="1774982" cy="784830"/>
          </a:xfrm>
          <a:prstGeom prst="rect">
            <a:avLst/>
          </a:prstGeom>
          <a:noFill/>
        </p:spPr>
        <p:txBody>
          <a:bodyPr wrap="square" rtlCol="0">
            <a:spAutoFit/>
          </a:bodyPr>
          <a:lstStyle/>
          <a:p>
            <a:pPr algn="ctr"/>
            <a:r>
              <a:rPr lang="en-US" sz="900" dirty="0"/>
              <a:t>Customer uploads required documents:</a:t>
            </a:r>
          </a:p>
          <a:p>
            <a:pPr marL="228600" indent="-228600">
              <a:buAutoNum type="arabicPeriod"/>
            </a:pPr>
            <a:r>
              <a:rPr lang="en-US" sz="900" dirty="0"/>
              <a:t>Copy of ID</a:t>
            </a:r>
          </a:p>
          <a:p>
            <a:pPr marL="228600" indent="-228600">
              <a:buAutoNum type="arabicPeriod"/>
            </a:pPr>
            <a:r>
              <a:rPr lang="en-US" sz="900" dirty="0"/>
              <a:t>Invoice of funeral expenses</a:t>
            </a:r>
          </a:p>
          <a:p>
            <a:pPr marL="228600" indent="-228600">
              <a:buAutoNum type="arabicPeriod"/>
            </a:pPr>
            <a:r>
              <a:rPr lang="en-US" sz="900" dirty="0"/>
              <a:t>Death certificate</a:t>
            </a:r>
          </a:p>
        </p:txBody>
      </p:sp>
      <p:pic>
        <p:nvPicPr>
          <p:cNvPr id="32" name="Picture 31" descr="A blue and green logo with a yellow gear&#10;&#10;Description automatically generated">
            <a:extLst>
              <a:ext uri="{FF2B5EF4-FFF2-40B4-BE49-F238E27FC236}">
                <a16:creationId xmlns:a16="http://schemas.microsoft.com/office/drawing/2014/main" id="{C1A5E4BA-45AB-4B42-4CF3-388708E22D4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935769" y="5983924"/>
            <a:ext cx="715688" cy="715688"/>
          </a:xfrm>
          <a:prstGeom prst="rect">
            <a:avLst/>
          </a:prstGeom>
        </p:spPr>
      </p:pic>
      <p:pic>
        <p:nvPicPr>
          <p:cNvPr id="33" name="Picture 32" descr="A blue cloud with black text&#10;&#10;Description automatically generated">
            <a:extLst>
              <a:ext uri="{FF2B5EF4-FFF2-40B4-BE49-F238E27FC236}">
                <a16:creationId xmlns:a16="http://schemas.microsoft.com/office/drawing/2014/main" id="{FFE7CDE5-BCF4-F80E-84B9-96E526E69FC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77491" y="6192790"/>
            <a:ext cx="533609" cy="533609"/>
          </a:xfrm>
          <a:prstGeom prst="rect">
            <a:avLst/>
          </a:prstGeom>
        </p:spPr>
      </p:pic>
      <p:sp>
        <p:nvSpPr>
          <p:cNvPr id="34" name="TextBox 33">
            <a:extLst>
              <a:ext uri="{FF2B5EF4-FFF2-40B4-BE49-F238E27FC236}">
                <a16:creationId xmlns:a16="http://schemas.microsoft.com/office/drawing/2014/main" id="{22F38AB6-35EE-DED4-3295-4C5F5E58D2CA}"/>
              </a:ext>
            </a:extLst>
          </p:cNvPr>
          <p:cNvSpPr txBox="1"/>
          <p:nvPr/>
        </p:nvSpPr>
        <p:spPr>
          <a:xfrm>
            <a:off x="8547606" y="6748703"/>
            <a:ext cx="1745926" cy="646331"/>
          </a:xfrm>
          <a:prstGeom prst="rect">
            <a:avLst/>
          </a:prstGeom>
          <a:noFill/>
        </p:spPr>
        <p:txBody>
          <a:bodyPr wrap="square" rtlCol="0">
            <a:spAutoFit/>
          </a:bodyPr>
          <a:lstStyle/>
          <a:p>
            <a:pPr algn="ctr"/>
            <a:r>
              <a:rPr lang="en-US" sz="900" dirty="0"/>
              <a:t>Support ticket is automatically created in salesforce with all the fields  and documents submitted in the form.</a:t>
            </a:r>
          </a:p>
        </p:txBody>
      </p:sp>
      <p:pic>
        <p:nvPicPr>
          <p:cNvPr id="35" name="Picture 34" descr="A yellow envelope with a black and white paper&#10;&#10;Description automatically generated">
            <a:extLst>
              <a:ext uri="{FF2B5EF4-FFF2-40B4-BE49-F238E27FC236}">
                <a16:creationId xmlns:a16="http://schemas.microsoft.com/office/drawing/2014/main" id="{C709446D-195D-6CF6-5991-506A817B163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170828" y="4250370"/>
            <a:ext cx="606048" cy="606048"/>
          </a:xfrm>
          <a:prstGeom prst="rect">
            <a:avLst/>
          </a:prstGeom>
        </p:spPr>
      </p:pic>
      <p:sp>
        <p:nvSpPr>
          <p:cNvPr id="36" name="TextBox 35">
            <a:extLst>
              <a:ext uri="{FF2B5EF4-FFF2-40B4-BE49-F238E27FC236}">
                <a16:creationId xmlns:a16="http://schemas.microsoft.com/office/drawing/2014/main" id="{3907580D-76AA-29F5-6152-1FC119070F6F}"/>
              </a:ext>
            </a:extLst>
          </p:cNvPr>
          <p:cNvSpPr txBox="1"/>
          <p:nvPr/>
        </p:nvSpPr>
        <p:spPr>
          <a:xfrm>
            <a:off x="8891875" y="4848655"/>
            <a:ext cx="1250785" cy="507831"/>
          </a:xfrm>
          <a:prstGeom prst="rect">
            <a:avLst/>
          </a:prstGeom>
          <a:noFill/>
        </p:spPr>
        <p:txBody>
          <a:bodyPr wrap="square" rtlCol="0">
            <a:spAutoFit/>
          </a:bodyPr>
          <a:lstStyle/>
          <a:p>
            <a:pPr algn="ctr"/>
            <a:r>
              <a:rPr lang="en-US" sz="900" dirty="0"/>
              <a:t>Customer receives email notification with ticket number.</a:t>
            </a:r>
          </a:p>
        </p:txBody>
      </p:sp>
      <p:pic>
        <p:nvPicPr>
          <p:cNvPr id="38" name="Picture 37">
            <a:extLst>
              <a:ext uri="{FF2B5EF4-FFF2-40B4-BE49-F238E27FC236}">
                <a16:creationId xmlns:a16="http://schemas.microsoft.com/office/drawing/2014/main" id="{AA3E2EFA-F08E-68AC-4CDB-D1EA6A06A0A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73387" y="5271456"/>
            <a:ext cx="715688" cy="715688"/>
          </a:xfrm>
          <a:prstGeom prst="rect">
            <a:avLst/>
          </a:prstGeom>
        </p:spPr>
      </p:pic>
      <p:sp>
        <p:nvSpPr>
          <p:cNvPr id="39" name="TextBox 38">
            <a:extLst>
              <a:ext uri="{FF2B5EF4-FFF2-40B4-BE49-F238E27FC236}">
                <a16:creationId xmlns:a16="http://schemas.microsoft.com/office/drawing/2014/main" id="{9392E1BB-CE59-757E-0C46-1F5A93C96A4F}"/>
              </a:ext>
            </a:extLst>
          </p:cNvPr>
          <p:cNvSpPr txBox="1"/>
          <p:nvPr/>
        </p:nvSpPr>
        <p:spPr>
          <a:xfrm>
            <a:off x="5902805" y="6050395"/>
            <a:ext cx="1393584" cy="646331"/>
          </a:xfrm>
          <a:prstGeom prst="rect">
            <a:avLst/>
          </a:prstGeom>
          <a:noFill/>
        </p:spPr>
        <p:txBody>
          <a:bodyPr wrap="square" rtlCol="0">
            <a:spAutoFit/>
          </a:bodyPr>
          <a:lstStyle/>
          <a:p>
            <a:pPr algn="ctr"/>
            <a:r>
              <a:rPr lang="en-US" sz="900" dirty="0"/>
              <a:t>Estate processing agent reviews the document and information submitted</a:t>
            </a:r>
          </a:p>
        </p:txBody>
      </p:sp>
      <p:pic>
        <p:nvPicPr>
          <p:cNvPr id="41" name="Picture 40" descr="A finger pointing at a group of people&#10;&#10;Description automatically generated">
            <a:extLst>
              <a:ext uri="{FF2B5EF4-FFF2-40B4-BE49-F238E27FC236}">
                <a16:creationId xmlns:a16="http://schemas.microsoft.com/office/drawing/2014/main" id="{EAA8EA08-C7C1-0B10-1304-25B4F0AAA41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10878" y="5269988"/>
            <a:ext cx="715688" cy="715688"/>
          </a:xfrm>
          <a:prstGeom prst="rect">
            <a:avLst/>
          </a:prstGeom>
        </p:spPr>
      </p:pic>
      <p:pic>
        <p:nvPicPr>
          <p:cNvPr id="42" name="Picture 41" descr="A blue cloud with black text&#10;&#10;Description automatically generated">
            <a:extLst>
              <a:ext uri="{FF2B5EF4-FFF2-40B4-BE49-F238E27FC236}">
                <a16:creationId xmlns:a16="http://schemas.microsoft.com/office/drawing/2014/main" id="{1AE1EDD2-A0BF-8765-8196-AC5A9732EFF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260376" y="4856419"/>
            <a:ext cx="533609" cy="533609"/>
          </a:xfrm>
          <a:prstGeom prst="rect">
            <a:avLst/>
          </a:prstGeom>
        </p:spPr>
      </p:pic>
      <p:sp>
        <p:nvSpPr>
          <p:cNvPr id="43" name="TextBox 42">
            <a:extLst>
              <a:ext uri="{FF2B5EF4-FFF2-40B4-BE49-F238E27FC236}">
                <a16:creationId xmlns:a16="http://schemas.microsoft.com/office/drawing/2014/main" id="{8A2353F1-E37A-B0D8-6F92-2E0A25D78A3B}"/>
              </a:ext>
            </a:extLst>
          </p:cNvPr>
          <p:cNvSpPr txBox="1"/>
          <p:nvPr/>
        </p:nvSpPr>
        <p:spPr>
          <a:xfrm>
            <a:off x="7103818" y="6147605"/>
            <a:ext cx="1296578" cy="507831"/>
          </a:xfrm>
          <a:prstGeom prst="rect">
            <a:avLst/>
          </a:prstGeom>
          <a:noFill/>
        </p:spPr>
        <p:txBody>
          <a:bodyPr wrap="square" rtlCol="0">
            <a:spAutoFit/>
          </a:bodyPr>
          <a:lstStyle/>
          <a:p>
            <a:pPr algn="ctr"/>
            <a:r>
              <a:rPr lang="en-US" sz="900" dirty="0"/>
              <a:t>Ticket is assigned to the Funeral Expenses Advance queue.</a:t>
            </a:r>
          </a:p>
        </p:txBody>
      </p:sp>
      <p:sp>
        <p:nvSpPr>
          <p:cNvPr id="44" name="Diamond 43">
            <a:extLst>
              <a:ext uri="{FF2B5EF4-FFF2-40B4-BE49-F238E27FC236}">
                <a16:creationId xmlns:a16="http://schemas.microsoft.com/office/drawing/2014/main" id="{C320E1CE-8708-6011-F924-94D588812F35}"/>
              </a:ext>
            </a:extLst>
          </p:cNvPr>
          <p:cNvSpPr/>
          <p:nvPr/>
        </p:nvSpPr>
        <p:spPr>
          <a:xfrm>
            <a:off x="4562253" y="5182900"/>
            <a:ext cx="1507855" cy="895605"/>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Request is complete?</a:t>
            </a:r>
          </a:p>
        </p:txBody>
      </p:sp>
      <p:sp>
        <p:nvSpPr>
          <p:cNvPr id="45" name="Diamond 44">
            <a:extLst>
              <a:ext uri="{FF2B5EF4-FFF2-40B4-BE49-F238E27FC236}">
                <a16:creationId xmlns:a16="http://schemas.microsoft.com/office/drawing/2014/main" id="{F3E50900-FD2D-6E53-6B54-2B788A60A1CF}"/>
              </a:ext>
            </a:extLst>
          </p:cNvPr>
          <p:cNvSpPr/>
          <p:nvPr/>
        </p:nvSpPr>
        <p:spPr>
          <a:xfrm>
            <a:off x="2797608" y="5252000"/>
            <a:ext cx="1507855" cy="895605"/>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Customer requested digital deposit?</a:t>
            </a:r>
          </a:p>
        </p:txBody>
      </p:sp>
      <p:pic>
        <p:nvPicPr>
          <p:cNvPr id="46" name="Picture 45" descr="A yellow envelope with a black and white paper&#10;&#10;Description automatically generated">
            <a:extLst>
              <a:ext uri="{FF2B5EF4-FFF2-40B4-BE49-F238E27FC236}">
                <a16:creationId xmlns:a16="http://schemas.microsoft.com/office/drawing/2014/main" id="{0A15EA2F-A48A-9C5C-3D68-1A7011DEC1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65478" y="3584110"/>
            <a:ext cx="606048" cy="606048"/>
          </a:xfrm>
          <a:prstGeom prst="rect">
            <a:avLst/>
          </a:prstGeom>
        </p:spPr>
      </p:pic>
      <p:pic>
        <p:nvPicPr>
          <p:cNvPr id="48" name="Picture 47" descr="A close up of a paper&#10;&#10;Description automatically generated">
            <a:extLst>
              <a:ext uri="{FF2B5EF4-FFF2-40B4-BE49-F238E27FC236}">
                <a16:creationId xmlns:a16="http://schemas.microsoft.com/office/drawing/2014/main" id="{C4372111-5559-1B68-898B-086D5C0B87B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70015" y="3626008"/>
            <a:ext cx="564150" cy="564150"/>
          </a:xfrm>
          <a:prstGeom prst="rect">
            <a:avLst/>
          </a:prstGeom>
        </p:spPr>
      </p:pic>
      <p:sp>
        <p:nvSpPr>
          <p:cNvPr id="49" name="TextBox 48">
            <a:extLst>
              <a:ext uri="{FF2B5EF4-FFF2-40B4-BE49-F238E27FC236}">
                <a16:creationId xmlns:a16="http://schemas.microsoft.com/office/drawing/2014/main" id="{10ABB9D7-9B09-BE53-946F-188C1EA35F08}"/>
              </a:ext>
            </a:extLst>
          </p:cNvPr>
          <p:cNvSpPr txBox="1"/>
          <p:nvPr/>
        </p:nvSpPr>
        <p:spPr>
          <a:xfrm>
            <a:off x="4620538" y="4244540"/>
            <a:ext cx="1393584" cy="646331"/>
          </a:xfrm>
          <a:prstGeom prst="rect">
            <a:avLst/>
          </a:prstGeom>
          <a:noFill/>
        </p:spPr>
        <p:txBody>
          <a:bodyPr wrap="square" rtlCol="0">
            <a:spAutoFit/>
          </a:bodyPr>
          <a:lstStyle/>
          <a:p>
            <a:pPr algn="ctr"/>
            <a:r>
              <a:rPr lang="en-US" sz="900" dirty="0"/>
              <a:t>Estate processing agent changes the status to denied and closes  ticket</a:t>
            </a:r>
          </a:p>
        </p:txBody>
      </p:sp>
      <p:sp>
        <p:nvSpPr>
          <p:cNvPr id="50" name="TextBox 49">
            <a:extLst>
              <a:ext uri="{FF2B5EF4-FFF2-40B4-BE49-F238E27FC236}">
                <a16:creationId xmlns:a16="http://schemas.microsoft.com/office/drawing/2014/main" id="{78207A1C-1B95-D0D3-E200-92CD93B4690F}"/>
              </a:ext>
            </a:extLst>
          </p:cNvPr>
          <p:cNvSpPr txBox="1"/>
          <p:nvPr/>
        </p:nvSpPr>
        <p:spPr>
          <a:xfrm>
            <a:off x="2570048" y="4244540"/>
            <a:ext cx="1986541" cy="646331"/>
          </a:xfrm>
          <a:prstGeom prst="rect">
            <a:avLst/>
          </a:prstGeom>
          <a:noFill/>
        </p:spPr>
        <p:txBody>
          <a:bodyPr wrap="square" rtlCol="0">
            <a:spAutoFit/>
          </a:bodyPr>
          <a:lstStyle/>
          <a:p>
            <a:pPr algn="ctr"/>
            <a:r>
              <a:rPr lang="en-US" sz="900" dirty="0"/>
              <a:t>An email is triggered when the ticket is closed as denied indicating that the information  submitted is incorrect or incomplete</a:t>
            </a:r>
          </a:p>
        </p:txBody>
      </p:sp>
      <p:pic>
        <p:nvPicPr>
          <p:cNvPr id="52" name="Picture 51" descr="A green and white check mark and a green circle with a white tick in the middle&#10;&#10;Description automatically generated">
            <a:extLst>
              <a:ext uri="{FF2B5EF4-FFF2-40B4-BE49-F238E27FC236}">
                <a16:creationId xmlns:a16="http://schemas.microsoft.com/office/drawing/2014/main" id="{336D5E02-FBB7-E94F-72EC-7D8DDD31C8C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54245" y="6374872"/>
            <a:ext cx="646332" cy="646332"/>
          </a:xfrm>
          <a:prstGeom prst="rect">
            <a:avLst/>
          </a:prstGeom>
        </p:spPr>
      </p:pic>
      <p:sp>
        <p:nvSpPr>
          <p:cNvPr id="53" name="TextBox 52">
            <a:extLst>
              <a:ext uri="{FF2B5EF4-FFF2-40B4-BE49-F238E27FC236}">
                <a16:creationId xmlns:a16="http://schemas.microsoft.com/office/drawing/2014/main" id="{F9BB3E73-36EC-1943-99A5-78B4DDF166F4}"/>
              </a:ext>
            </a:extLst>
          </p:cNvPr>
          <p:cNvSpPr txBox="1"/>
          <p:nvPr/>
        </p:nvSpPr>
        <p:spPr>
          <a:xfrm>
            <a:off x="4693512" y="6960391"/>
            <a:ext cx="1222406" cy="507831"/>
          </a:xfrm>
          <a:prstGeom prst="rect">
            <a:avLst/>
          </a:prstGeom>
          <a:noFill/>
        </p:spPr>
        <p:txBody>
          <a:bodyPr wrap="square" rtlCol="0">
            <a:spAutoFit/>
          </a:bodyPr>
          <a:lstStyle/>
          <a:p>
            <a:pPr algn="ctr"/>
            <a:r>
              <a:rPr lang="en-US" sz="900" dirty="0"/>
              <a:t>Estate processing approves claim in Salesforce</a:t>
            </a:r>
          </a:p>
        </p:txBody>
      </p:sp>
      <p:pic>
        <p:nvPicPr>
          <p:cNvPr id="55" name="Picture 54" descr="A money in a slot&#10;&#10;Description automatically generated">
            <a:extLst>
              <a:ext uri="{FF2B5EF4-FFF2-40B4-BE49-F238E27FC236}">
                <a16:creationId xmlns:a16="http://schemas.microsoft.com/office/drawing/2014/main" id="{27D96116-8CC2-0CA6-B86E-34DAE0E80F7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21233" y="7013502"/>
            <a:ext cx="454246" cy="454246"/>
          </a:xfrm>
          <a:prstGeom prst="rect">
            <a:avLst/>
          </a:prstGeom>
        </p:spPr>
      </p:pic>
      <p:sp>
        <p:nvSpPr>
          <p:cNvPr id="56" name="TextBox 55">
            <a:extLst>
              <a:ext uri="{FF2B5EF4-FFF2-40B4-BE49-F238E27FC236}">
                <a16:creationId xmlns:a16="http://schemas.microsoft.com/office/drawing/2014/main" id="{C8DFA0DA-9D3D-CD7A-921B-C765E4151EC4}"/>
              </a:ext>
            </a:extLst>
          </p:cNvPr>
          <p:cNvSpPr txBox="1"/>
          <p:nvPr/>
        </p:nvSpPr>
        <p:spPr>
          <a:xfrm>
            <a:off x="2928199" y="7445692"/>
            <a:ext cx="1507855" cy="507831"/>
          </a:xfrm>
          <a:prstGeom prst="rect">
            <a:avLst/>
          </a:prstGeom>
          <a:noFill/>
        </p:spPr>
        <p:txBody>
          <a:bodyPr wrap="square" rtlCol="0">
            <a:spAutoFit/>
          </a:bodyPr>
          <a:lstStyle/>
          <a:p>
            <a:pPr algn="ctr"/>
            <a:r>
              <a:rPr lang="en-US" sz="900" dirty="0"/>
              <a:t>Estate processing deposits the claimed amount   and closes ticket</a:t>
            </a:r>
          </a:p>
        </p:txBody>
      </p:sp>
      <p:pic>
        <p:nvPicPr>
          <p:cNvPr id="2" name="Picture 1" descr="A blue cloud with black text&#10;&#10;Description automatically generated">
            <a:extLst>
              <a:ext uri="{FF2B5EF4-FFF2-40B4-BE49-F238E27FC236}">
                <a16:creationId xmlns:a16="http://schemas.microsoft.com/office/drawing/2014/main" id="{0247B3C2-5ED7-4C57-9DFA-B7E7AA31328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04173" y="3367049"/>
            <a:ext cx="533609" cy="533609"/>
          </a:xfrm>
          <a:prstGeom prst="rect">
            <a:avLst/>
          </a:prstGeom>
        </p:spPr>
      </p:pic>
      <p:pic>
        <p:nvPicPr>
          <p:cNvPr id="8" name="Picture 7" descr="A blue cloud with black text&#10;&#10;Description automatically generated">
            <a:extLst>
              <a:ext uri="{FF2B5EF4-FFF2-40B4-BE49-F238E27FC236}">
                <a16:creationId xmlns:a16="http://schemas.microsoft.com/office/drawing/2014/main" id="{758AD7E0-2D05-DE0C-2912-C96E56E0964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32463" y="6140904"/>
            <a:ext cx="533609" cy="533609"/>
          </a:xfrm>
          <a:prstGeom prst="rect">
            <a:avLst/>
          </a:prstGeom>
        </p:spPr>
      </p:pic>
      <p:pic>
        <p:nvPicPr>
          <p:cNvPr id="10" name="Picture 9" descr="A yellow envelope with a black and white paper&#10;&#10;Description automatically generated">
            <a:extLst>
              <a:ext uri="{FF2B5EF4-FFF2-40B4-BE49-F238E27FC236}">
                <a16:creationId xmlns:a16="http://schemas.microsoft.com/office/drawing/2014/main" id="{C63A57BE-671E-D169-B9DC-9F41D2EE597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6381" y="6593963"/>
            <a:ext cx="606048" cy="606048"/>
          </a:xfrm>
          <a:prstGeom prst="rect">
            <a:avLst/>
          </a:prstGeom>
        </p:spPr>
      </p:pic>
      <p:sp>
        <p:nvSpPr>
          <p:cNvPr id="14" name="TextBox 13">
            <a:extLst>
              <a:ext uri="{FF2B5EF4-FFF2-40B4-BE49-F238E27FC236}">
                <a16:creationId xmlns:a16="http://schemas.microsoft.com/office/drawing/2014/main" id="{FE170B8E-4FE2-4ACA-7F7E-8394CA782865}"/>
              </a:ext>
            </a:extLst>
          </p:cNvPr>
          <p:cNvSpPr txBox="1"/>
          <p:nvPr/>
        </p:nvSpPr>
        <p:spPr>
          <a:xfrm>
            <a:off x="68170" y="5636902"/>
            <a:ext cx="1237927" cy="1061829"/>
          </a:xfrm>
          <a:prstGeom prst="rect">
            <a:avLst/>
          </a:prstGeom>
          <a:noFill/>
        </p:spPr>
        <p:txBody>
          <a:bodyPr wrap="square" rtlCol="0">
            <a:spAutoFit/>
          </a:bodyPr>
          <a:lstStyle/>
          <a:p>
            <a:pPr algn="ctr"/>
            <a:r>
              <a:rPr lang="en-US" sz="900" dirty="0"/>
              <a:t>An email is triggered letting the customer know that the claim was approved and the amount that was paid to the funeral home</a:t>
            </a:r>
          </a:p>
        </p:txBody>
      </p:sp>
      <p:pic>
        <p:nvPicPr>
          <p:cNvPr id="37" name="Picture 36" descr="A computer screen shot of a floppy disk&#10;&#10;Description automatically generated">
            <a:extLst>
              <a:ext uri="{FF2B5EF4-FFF2-40B4-BE49-F238E27FC236}">
                <a16:creationId xmlns:a16="http://schemas.microsoft.com/office/drawing/2014/main" id="{7C0911BE-17FB-AFF5-2F21-4084060937F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43777" y="4264676"/>
            <a:ext cx="606048" cy="606048"/>
          </a:xfrm>
          <a:prstGeom prst="rect">
            <a:avLst/>
          </a:prstGeom>
        </p:spPr>
      </p:pic>
      <p:sp>
        <p:nvSpPr>
          <p:cNvPr id="40" name="TextBox 39">
            <a:extLst>
              <a:ext uri="{FF2B5EF4-FFF2-40B4-BE49-F238E27FC236}">
                <a16:creationId xmlns:a16="http://schemas.microsoft.com/office/drawing/2014/main" id="{0264C04B-0ABC-5CB2-5DBA-A4F632EAB60B}"/>
              </a:ext>
            </a:extLst>
          </p:cNvPr>
          <p:cNvSpPr txBox="1"/>
          <p:nvPr/>
        </p:nvSpPr>
        <p:spPr>
          <a:xfrm>
            <a:off x="-46002" y="4950097"/>
            <a:ext cx="1472672" cy="507831"/>
          </a:xfrm>
          <a:prstGeom prst="rect">
            <a:avLst/>
          </a:prstGeom>
          <a:noFill/>
        </p:spPr>
        <p:txBody>
          <a:bodyPr wrap="square" rtlCol="0">
            <a:spAutoFit/>
          </a:bodyPr>
          <a:lstStyle/>
          <a:p>
            <a:pPr algn="ctr"/>
            <a:r>
              <a:rPr lang="en-US" sz="900" dirty="0"/>
              <a:t>The communication sent to the customers are saved on the ticket</a:t>
            </a:r>
          </a:p>
        </p:txBody>
      </p:sp>
      <p:pic>
        <p:nvPicPr>
          <p:cNvPr id="47" name="Picture 46" descr="A blue cloud with black text&#10;&#10;Description automatically generated">
            <a:extLst>
              <a:ext uri="{FF2B5EF4-FFF2-40B4-BE49-F238E27FC236}">
                <a16:creationId xmlns:a16="http://schemas.microsoft.com/office/drawing/2014/main" id="{477CEF78-A70A-623F-8908-DBA5AAEAFD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8191" y="6976007"/>
            <a:ext cx="533609" cy="533609"/>
          </a:xfrm>
          <a:prstGeom prst="rect">
            <a:avLst/>
          </a:prstGeom>
        </p:spPr>
      </p:pic>
      <p:cxnSp>
        <p:nvCxnSpPr>
          <p:cNvPr id="60" name="Connector: Elbow 59">
            <a:extLst>
              <a:ext uri="{FF2B5EF4-FFF2-40B4-BE49-F238E27FC236}">
                <a16:creationId xmlns:a16="http://schemas.microsoft.com/office/drawing/2014/main" id="{8973B913-8FEB-3732-638C-0EE465DCD1C1}"/>
              </a:ext>
            </a:extLst>
          </p:cNvPr>
          <p:cNvCxnSpPr>
            <a:stCxn id="5" idx="3"/>
            <a:endCxn id="11" idx="1"/>
          </p:cNvCxnSpPr>
          <p:nvPr/>
        </p:nvCxnSpPr>
        <p:spPr>
          <a:xfrm>
            <a:off x="2043783" y="1522491"/>
            <a:ext cx="967503" cy="141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Connector: Elbow 61">
            <a:extLst>
              <a:ext uri="{FF2B5EF4-FFF2-40B4-BE49-F238E27FC236}">
                <a16:creationId xmlns:a16="http://schemas.microsoft.com/office/drawing/2014/main" id="{F1F9FC8B-8C1A-7C1E-7AD7-70E33B1AFAA3}"/>
              </a:ext>
            </a:extLst>
          </p:cNvPr>
          <p:cNvCxnSpPr>
            <a:cxnSpLocks/>
            <a:stCxn id="11" idx="3"/>
            <a:endCxn id="3" idx="1"/>
          </p:cNvCxnSpPr>
          <p:nvPr/>
        </p:nvCxnSpPr>
        <p:spPr>
          <a:xfrm flipV="1">
            <a:off x="3582802" y="1523907"/>
            <a:ext cx="1139026" cy="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9A1D2D8A-695E-FFF4-0460-950BF6901B5C}"/>
              </a:ext>
            </a:extLst>
          </p:cNvPr>
          <p:cNvCxnSpPr>
            <a:cxnSpLocks/>
            <a:stCxn id="3" idx="3"/>
          </p:cNvCxnSpPr>
          <p:nvPr/>
        </p:nvCxnSpPr>
        <p:spPr>
          <a:xfrm>
            <a:off x="5293345" y="1523907"/>
            <a:ext cx="666878" cy="38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Connector: Elbow 67">
            <a:extLst>
              <a:ext uri="{FF2B5EF4-FFF2-40B4-BE49-F238E27FC236}">
                <a16:creationId xmlns:a16="http://schemas.microsoft.com/office/drawing/2014/main" id="{D8C5C66F-947A-43C1-1032-C26C1C188FFF}"/>
              </a:ext>
            </a:extLst>
          </p:cNvPr>
          <p:cNvCxnSpPr>
            <a:stCxn id="4" idx="3"/>
            <a:endCxn id="17" idx="1"/>
          </p:cNvCxnSpPr>
          <p:nvPr/>
        </p:nvCxnSpPr>
        <p:spPr>
          <a:xfrm flipV="1">
            <a:off x="7495939" y="1161712"/>
            <a:ext cx="873362" cy="36077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Connector: Elbow 69">
            <a:extLst>
              <a:ext uri="{FF2B5EF4-FFF2-40B4-BE49-F238E27FC236}">
                <a16:creationId xmlns:a16="http://schemas.microsoft.com/office/drawing/2014/main" id="{E6BAE3AC-6C0C-8BDB-1E98-264E5DC65399}"/>
              </a:ext>
            </a:extLst>
          </p:cNvPr>
          <p:cNvCxnSpPr>
            <a:stCxn id="4" idx="3"/>
            <a:endCxn id="19" idx="1"/>
          </p:cNvCxnSpPr>
          <p:nvPr/>
        </p:nvCxnSpPr>
        <p:spPr>
          <a:xfrm>
            <a:off x="7495940" y="1522490"/>
            <a:ext cx="878533" cy="110946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Connector: Elbow 71">
            <a:extLst>
              <a:ext uri="{FF2B5EF4-FFF2-40B4-BE49-F238E27FC236}">
                <a16:creationId xmlns:a16="http://schemas.microsoft.com/office/drawing/2014/main" id="{D7E9DFD2-EC17-F99C-DC26-56847E212032}"/>
              </a:ext>
            </a:extLst>
          </p:cNvPr>
          <p:cNvCxnSpPr>
            <a:cxnSpLocks/>
            <a:stCxn id="19" idx="3"/>
            <a:endCxn id="27" idx="1"/>
          </p:cNvCxnSpPr>
          <p:nvPr/>
        </p:nvCxnSpPr>
        <p:spPr>
          <a:xfrm flipV="1">
            <a:off x="8945990" y="2631898"/>
            <a:ext cx="1836469" cy="6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F3DA057F-5982-8ADF-6FFC-86A225C7F06D}"/>
              </a:ext>
            </a:extLst>
          </p:cNvPr>
          <p:cNvCxnSpPr>
            <a:cxnSpLocks/>
            <a:stCxn id="28" idx="2"/>
            <a:endCxn id="22" idx="0"/>
          </p:cNvCxnSpPr>
          <p:nvPr/>
        </p:nvCxnSpPr>
        <p:spPr>
          <a:xfrm flipH="1">
            <a:off x="11101094" y="3773678"/>
            <a:ext cx="11071" cy="1329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Connector: Elbow 76">
            <a:extLst>
              <a:ext uri="{FF2B5EF4-FFF2-40B4-BE49-F238E27FC236}">
                <a16:creationId xmlns:a16="http://schemas.microsoft.com/office/drawing/2014/main" id="{9184CEB9-EE9B-4E5F-539C-933F29F9F359}"/>
              </a:ext>
            </a:extLst>
          </p:cNvPr>
          <p:cNvCxnSpPr>
            <a:cxnSpLocks/>
            <a:stCxn id="22" idx="1"/>
          </p:cNvCxnSpPr>
          <p:nvPr/>
        </p:nvCxnSpPr>
        <p:spPr>
          <a:xfrm rot="10800000">
            <a:off x="9760834" y="4553398"/>
            <a:ext cx="980222" cy="73406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Connector: Elbow 78">
            <a:extLst>
              <a:ext uri="{FF2B5EF4-FFF2-40B4-BE49-F238E27FC236}">
                <a16:creationId xmlns:a16="http://schemas.microsoft.com/office/drawing/2014/main" id="{481552D0-AB95-ACA5-AB51-B732FA0A5DDA}"/>
              </a:ext>
            </a:extLst>
          </p:cNvPr>
          <p:cNvCxnSpPr>
            <a:cxnSpLocks/>
            <a:stCxn id="22" idx="1"/>
            <a:endCxn id="33" idx="3"/>
          </p:cNvCxnSpPr>
          <p:nvPr/>
        </p:nvCxnSpPr>
        <p:spPr>
          <a:xfrm rot="10800000" flipV="1">
            <a:off x="10111101" y="5287457"/>
            <a:ext cx="629957" cy="1172137"/>
          </a:xfrm>
          <a:prstGeom prst="bentConnector3">
            <a:avLst>
              <a:gd name="adj1" fmla="val 7801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Connector: Elbow 83">
            <a:extLst>
              <a:ext uri="{FF2B5EF4-FFF2-40B4-BE49-F238E27FC236}">
                <a16:creationId xmlns:a16="http://schemas.microsoft.com/office/drawing/2014/main" id="{E1A7BE94-BEC0-210F-6C42-EF8831BEFF72}"/>
              </a:ext>
            </a:extLst>
          </p:cNvPr>
          <p:cNvCxnSpPr>
            <a:cxnSpLocks/>
            <a:stCxn id="35" idx="1"/>
            <a:endCxn id="41" idx="3"/>
          </p:cNvCxnSpPr>
          <p:nvPr/>
        </p:nvCxnSpPr>
        <p:spPr>
          <a:xfrm rot="10800000" flipV="1">
            <a:off x="8126566" y="4553394"/>
            <a:ext cx="1044262" cy="107443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83B3ECF5-0D0D-1B61-1D52-E7241A31236B}"/>
              </a:ext>
            </a:extLst>
          </p:cNvPr>
          <p:cNvCxnSpPr>
            <a:stCxn id="32" idx="1"/>
            <a:endCxn id="41" idx="3"/>
          </p:cNvCxnSpPr>
          <p:nvPr/>
        </p:nvCxnSpPr>
        <p:spPr>
          <a:xfrm rot="10800000">
            <a:off x="8126568" y="5627832"/>
            <a:ext cx="809203" cy="713936"/>
          </a:xfrm>
          <a:prstGeom prst="bentConnector3">
            <a:avLst>
              <a:gd name="adj1" fmla="val 3554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0" name="Connector: Elbow 89">
            <a:extLst>
              <a:ext uri="{FF2B5EF4-FFF2-40B4-BE49-F238E27FC236}">
                <a16:creationId xmlns:a16="http://schemas.microsoft.com/office/drawing/2014/main" id="{0629FD9E-7B05-8257-E695-D0345E7AAE2F}"/>
              </a:ext>
            </a:extLst>
          </p:cNvPr>
          <p:cNvCxnSpPr>
            <a:cxnSpLocks/>
            <a:stCxn id="41" idx="1"/>
            <a:endCxn id="38" idx="3"/>
          </p:cNvCxnSpPr>
          <p:nvPr/>
        </p:nvCxnSpPr>
        <p:spPr>
          <a:xfrm rot="10800000" flipV="1">
            <a:off x="7089077" y="5627832"/>
            <a:ext cx="321803" cy="146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860A2F80-BBF8-7A96-C91C-D1A670F8AFF1}"/>
              </a:ext>
            </a:extLst>
          </p:cNvPr>
          <p:cNvCxnSpPr>
            <a:cxnSpLocks/>
            <a:stCxn id="38" idx="1"/>
          </p:cNvCxnSpPr>
          <p:nvPr/>
        </p:nvCxnSpPr>
        <p:spPr>
          <a:xfrm flipH="1">
            <a:off x="6165805" y="5629300"/>
            <a:ext cx="207583" cy="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Connector: Elbow 93">
            <a:extLst>
              <a:ext uri="{FF2B5EF4-FFF2-40B4-BE49-F238E27FC236}">
                <a16:creationId xmlns:a16="http://schemas.microsoft.com/office/drawing/2014/main" id="{102F7A9D-D138-E61A-0A50-70145F62180D}"/>
              </a:ext>
            </a:extLst>
          </p:cNvPr>
          <p:cNvCxnSpPr>
            <a:cxnSpLocks/>
            <a:stCxn id="44" idx="2"/>
          </p:cNvCxnSpPr>
          <p:nvPr/>
        </p:nvCxnSpPr>
        <p:spPr>
          <a:xfrm rot="5400000">
            <a:off x="5154673" y="6240013"/>
            <a:ext cx="323017" cy="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96" name="Speech Bubble: Rectangle with Corners Rounded 95">
            <a:extLst>
              <a:ext uri="{FF2B5EF4-FFF2-40B4-BE49-F238E27FC236}">
                <a16:creationId xmlns:a16="http://schemas.microsoft.com/office/drawing/2014/main" id="{5AFEB6F4-EA60-DCD1-0795-6EDFCEF113BE}"/>
              </a:ext>
            </a:extLst>
          </p:cNvPr>
          <p:cNvSpPr/>
          <p:nvPr/>
        </p:nvSpPr>
        <p:spPr>
          <a:xfrm>
            <a:off x="2079782" y="2864622"/>
            <a:ext cx="1139027" cy="784830"/>
          </a:xfrm>
          <a:prstGeom prst="wedgeRoundRectCallout">
            <a:avLst>
              <a:gd name="adj1" fmla="val 41984"/>
              <a:gd name="adj2" fmla="val 55922"/>
              <a:gd name="adj3" fmla="val 16667"/>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The customer must try again if we wants to continue with the claim</a:t>
            </a:r>
          </a:p>
        </p:txBody>
      </p:sp>
      <p:cxnSp>
        <p:nvCxnSpPr>
          <p:cNvPr id="98" name="Connector: Elbow 97">
            <a:extLst>
              <a:ext uri="{FF2B5EF4-FFF2-40B4-BE49-F238E27FC236}">
                <a16:creationId xmlns:a16="http://schemas.microsoft.com/office/drawing/2014/main" id="{29892386-9CC6-2D22-EAC4-671F2B29AD45}"/>
              </a:ext>
            </a:extLst>
          </p:cNvPr>
          <p:cNvCxnSpPr>
            <a:cxnSpLocks/>
            <a:stCxn id="44" idx="0"/>
            <a:endCxn id="49" idx="2"/>
          </p:cNvCxnSpPr>
          <p:nvPr/>
        </p:nvCxnSpPr>
        <p:spPr>
          <a:xfrm rot="5400000" flipH="1" flipV="1">
            <a:off x="5170742" y="5036310"/>
            <a:ext cx="292029" cy="115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8" name="TextBox 107">
            <a:extLst>
              <a:ext uri="{FF2B5EF4-FFF2-40B4-BE49-F238E27FC236}">
                <a16:creationId xmlns:a16="http://schemas.microsoft.com/office/drawing/2014/main" id="{86D995C7-0FC1-5C34-BCA8-ABFEC8260337}"/>
              </a:ext>
            </a:extLst>
          </p:cNvPr>
          <p:cNvSpPr txBox="1"/>
          <p:nvPr/>
        </p:nvSpPr>
        <p:spPr>
          <a:xfrm>
            <a:off x="1364196" y="6029403"/>
            <a:ext cx="1789268" cy="1061829"/>
          </a:xfrm>
          <a:prstGeom prst="rect">
            <a:avLst/>
          </a:prstGeom>
          <a:noFill/>
        </p:spPr>
        <p:txBody>
          <a:bodyPr wrap="square" rtlCol="0">
            <a:spAutoFit/>
          </a:bodyPr>
          <a:lstStyle/>
          <a:p>
            <a:pPr algn="ctr"/>
            <a:r>
              <a:rPr lang="en-US" sz="900" dirty="0"/>
              <a:t>Estate agent sends email to manager and assistant manager of the branch the customer requested in form indicating the claim was approved and customer will come to pickup check. Agent closes ticket</a:t>
            </a:r>
          </a:p>
        </p:txBody>
      </p:sp>
      <p:pic>
        <p:nvPicPr>
          <p:cNvPr id="122" name="Picture 121" descr="A yellow circle with two people and a speech bubble&#10;&#10;Description automatically generated">
            <a:extLst>
              <a:ext uri="{FF2B5EF4-FFF2-40B4-BE49-F238E27FC236}">
                <a16:creationId xmlns:a16="http://schemas.microsoft.com/office/drawing/2014/main" id="{82F81212-AF9D-8555-F830-A9EE0A1B50E1}"/>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773800" y="5376645"/>
            <a:ext cx="646332" cy="646332"/>
          </a:xfrm>
          <a:prstGeom prst="rect">
            <a:avLst/>
          </a:prstGeom>
        </p:spPr>
      </p:pic>
      <p:cxnSp>
        <p:nvCxnSpPr>
          <p:cNvPr id="128" name="Connector: Elbow 127">
            <a:extLst>
              <a:ext uri="{FF2B5EF4-FFF2-40B4-BE49-F238E27FC236}">
                <a16:creationId xmlns:a16="http://schemas.microsoft.com/office/drawing/2014/main" id="{35A04304-0A1B-661D-ADCC-EDDEBA984837}"/>
              </a:ext>
            </a:extLst>
          </p:cNvPr>
          <p:cNvCxnSpPr>
            <a:cxnSpLocks/>
            <a:stCxn id="122" idx="1"/>
            <a:endCxn id="14" idx="3"/>
          </p:cNvCxnSpPr>
          <p:nvPr/>
        </p:nvCxnSpPr>
        <p:spPr>
          <a:xfrm rot="10800000" flipV="1">
            <a:off x="1306098" y="5699811"/>
            <a:ext cx="467703" cy="46800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7" name="Picture 106" descr="A blue and yellow envelope and a paper airplane&#10;&#10;Description automatically generated">
            <a:extLst>
              <a:ext uri="{FF2B5EF4-FFF2-40B4-BE49-F238E27FC236}">
                <a16:creationId xmlns:a16="http://schemas.microsoft.com/office/drawing/2014/main" id="{25B89D13-3B18-EC6C-F1ED-78B66368488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668123" y="5321217"/>
            <a:ext cx="283626" cy="283626"/>
          </a:xfrm>
          <a:prstGeom prst="rect">
            <a:avLst/>
          </a:prstGeom>
        </p:spPr>
      </p:pic>
      <p:pic>
        <p:nvPicPr>
          <p:cNvPr id="130" name="Picture 129" descr="A blue cloud with black text&#10;&#10;Description automatically generated">
            <a:extLst>
              <a:ext uri="{FF2B5EF4-FFF2-40B4-BE49-F238E27FC236}">
                <a16:creationId xmlns:a16="http://schemas.microsoft.com/office/drawing/2014/main" id="{609A543B-C6C8-E290-0B3C-D801C9E1ED8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42825" y="2950978"/>
            <a:ext cx="533609" cy="533609"/>
          </a:xfrm>
          <a:prstGeom prst="rect">
            <a:avLst/>
          </a:prstGeom>
        </p:spPr>
      </p:pic>
      <p:cxnSp>
        <p:nvCxnSpPr>
          <p:cNvPr id="132" name="Connector: Elbow 131">
            <a:extLst>
              <a:ext uri="{FF2B5EF4-FFF2-40B4-BE49-F238E27FC236}">
                <a16:creationId xmlns:a16="http://schemas.microsoft.com/office/drawing/2014/main" id="{FD2041E2-000D-A8AA-1D06-BDE2CE55784F}"/>
              </a:ext>
            </a:extLst>
          </p:cNvPr>
          <p:cNvCxnSpPr>
            <a:stCxn id="50" idx="1"/>
            <a:endCxn id="37" idx="3"/>
          </p:cNvCxnSpPr>
          <p:nvPr/>
        </p:nvCxnSpPr>
        <p:spPr>
          <a:xfrm rot="10800000">
            <a:off x="1049825" y="4567702"/>
            <a:ext cx="1520222" cy="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Connector: Elbow 133">
            <a:extLst>
              <a:ext uri="{FF2B5EF4-FFF2-40B4-BE49-F238E27FC236}">
                <a16:creationId xmlns:a16="http://schemas.microsoft.com/office/drawing/2014/main" id="{50FA8BA2-9CDE-A33F-DC32-F739173A5A7C}"/>
              </a:ext>
            </a:extLst>
          </p:cNvPr>
          <p:cNvCxnSpPr>
            <a:cxnSpLocks/>
            <a:stCxn id="14" idx="0"/>
            <a:endCxn id="40" idx="2"/>
          </p:cNvCxnSpPr>
          <p:nvPr/>
        </p:nvCxnSpPr>
        <p:spPr>
          <a:xfrm rot="5400000" flipH="1" flipV="1">
            <a:off x="599247" y="5545815"/>
            <a:ext cx="178974" cy="32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5" name="Picture 134" descr="A blue cloud with black text&#10;&#10;Description automatically generated">
            <a:extLst>
              <a:ext uri="{FF2B5EF4-FFF2-40B4-BE49-F238E27FC236}">
                <a16:creationId xmlns:a16="http://schemas.microsoft.com/office/drawing/2014/main" id="{F7B43076-3F19-FD44-9358-8BF6A556378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5341" y="3869705"/>
            <a:ext cx="533609" cy="533609"/>
          </a:xfrm>
          <a:prstGeom prst="rect">
            <a:avLst/>
          </a:prstGeom>
        </p:spPr>
      </p:pic>
      <p:pic>
        <p:nvPicPr>
          <p:cNvPr id="136" name="Picture 135" descr="A paper with colorful graph and check marks&#10;&#10;Description automatically generated">
            <a:extLst>
              <a:ext uri="{FF2B5EF4-FFF2-40B4-BE49-F238E27FC236}">
                <a16:creationId xmlns:a16="http://schemas.microsoft.com/office/drawing/2014/main" id="{42C5EBBD-D0EE-4DD1-5DE4-152E3BCB396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69234" y="3130947"/>
            <a:ext cx="552980" cy="552980"/>
          </a:xfrm>
          <a:prstGeom prst="rect">
            <a:avLst/>
          </a:prstGeom>
        </p:spPr>
      </p:pic>
      <p:sp>
        <p:nvSpPr>
          <p:cNvPr id="137" name="TextBox 136">
            <a:extLst>
              <a:ext uri="{FF2B5EF4-FFF2-40B4-BE49-F238E27FC236}">
                <a16:creationId xmlns:a16="http://schemas.microsoft.com/office/drawing/2014/main" id="{829FB751-6109-A38D-5262-CF79ED460782}"/>
              </a:ext>
            </a:extLst>
          </p:cNvPr>
          <p:cNvSpPr txBox="1"/>
          <p:nvPr/>
        </p:nvSpPr>
        <p:spPr>
          <a:xfrm>
            <a:off x="789730" y="4013485"/>
            <a:ext cx="1443103" cy="507831"/>
          </a:xfrm>
          <a:prstGeom prst="rect">
            <a:avLst/>
          </a:prstGeom>
          <a:noFill/>
        </p:spPr>
        <p:txBody>
          <a:bodyPr wrap="square" rtlCol="0">
            <a:spAutoFit/>
          </a:bodyPr>
          <a:lstStyle/>
          <a:p>
            <a:pPr algn="ctr"/>
            <a:r>
              <a:rPr lang="en-US" sz="900" dirty="0"/>
              <a:t>Real Estate Managers downloads reports of ticket status</a:t>
            </a:r>
          </a:p>
        </p:txBody>
      </p:sp>
      <p:cxnSp>
        <p:nvCxnSpPr>
          <p:cNvPr id="139" name="Connector: Elbow 138">
            <a:extLst>
              <a:ext uri="{FF2B5EF4-FFF2-40B4-BE49-F238E27FC236}">
                <a16:creationId xmlns:a16="http://schemas.microsoft.com/office/drawing/2014/main" id="{C23B2E43-7114-B90C-743D-DC01059DA6D9}"/>
              </a:ext>
            </a:extLst>
          </p:cNvPr>
          <p:cNvCxnSpPr>
            <a:cxnSpLocks/>
            <a:stCxn id="37" idx="0"/>
            <a:endCxn id="136" idx="2"/>
          </p:cNvCxnSpPr>
          <p:nvPr/>
        </p:nvCxnSpPr>
        <p:spPr>
          <a:xfrm rot="16200000" flipV="1">
            <a:off x="455889" y="3973763"/>
            <a:ext cx="580749" cy="107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0" name="Picture 139" descr="A yellow sign with blue text&#10;&#10;Description automatically generated">
            <a:extLst>
              <a:ext uri="{FF2B5EF4-FFF2-40B4-BE49-F238E27FC236}">
                <a16:creationId xmlns:a16="http://schemas.microsoft.com/office/drawing/2014/main" id="{C0F66CBC-82DF-EF1A-C6E7-E3E748B3A1D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15013" y="2265252"/>
            <a:ext cx="428600" cy="428600"/>
          </a:xfrm>
          <a:prstGeom prst="rect">
            <a:avLst/>
          </a:prstGeom>
        </p:spPr>
      </p:pic>
      <p:cxnSp>
        <p:nvCxnSpPr>
          <p:cNvPr id="142" name="Connector: Elbow 141">
            <a:extLst>
              <a:ext uri="{FF2B5EF4-FFF2-40B4-BE49-F238E27FC236}">
                <a16:creationId xmlns:a16="http://schemas.microsoft.com/office/drawing/2014/main" id="{964C2B78-0E2C-1F2E-6ABC-18D032C66150}"/>
              </a:ext>
            </a:extLst>
          </p:cNvPr>
          <p:cNvCxnSpPr>
            <a:cxnSpLocks/>
          </p:cNvCxnSpPr>
          <p:nvPr/>
        </p:nvCxnSpPr>
        <p:spPr>
          <a:xfrm rot="5400000" flipH="1" flipV="1">
            <a:off x="542954" y="2895265"/>
            <a:ext cx="387904" cy="408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4BBB9EF3-F08E-C1CA-4D4C-D06BA7D0B0F6}"/>
              </a:ext>
            </a:extLst>
          </p:cNvPr>
          <p:cNvSpPr txBox="1"/>
          <p:nvPr/>
        </p:nvSpPr>
        <p:spPr>
          <a:xfrm>
            <a:off x="34805" y="106159"/>
            <a:ext cx="2412490" cy="584775"/>
          </a:xfrm>
          <a:prstGeom prst="rect">
            <a:avLst/>
          </a:prstGeom>
          <a:noFill/>
        </p:spPr>
        <p:txBody>
          <a:bodyPr wrap="square" rtlCol="0">
            <a:spAutoFit/>
          </a:bodyPr>
          <a:lstStyle/>
          <a:p>
            <a:r>
              <a:rPr lang="en-US" sz="3200" dirty="0">
                <a:solidFill>
                  <a:srgbClr val="0E3E84"/>
                </a:solidFill>
                <a:latin typeface="CordiaUPC" panose="020B0502040204020203" pitchFamily="34" charset="-34"/>
                <a:cs typeface="CordiaUPC" panose="020B0502040204020203" pitchFamily="34" charset="-34"/>
              </a:rPr>
              <a:t>Popular </a:t>
            </a:r>
            <a:r>
              <a:rPr lang="en-US" sz="3200" dirty="0" err="1">
                <a:solidFill>
                  <a:srgbClr val="0E3E84"/>
                </a:solidFill>
                <a:latin typeface="CordiaUPC" panose="020B0502040204020203" pitchFamily="34" charset="-34"/>
                <a:cs typeface="CordiaUPC" panose="020B0502040204020203" pitchFamily="34" charset="-34"/>
              </a:rPr>
              <a:t>te</a:t>
            </a:r>
            <a:r>
              <a:rPr lang="en-US" sz="3200" dirty="0">
                <a:solidFill>
                  <a:srgbClr val="0E3E84"/>
                </a:solidFill>
                <a:latin typeface="CordiaUPC" panose="020B0502040204020203" pitchFamily="34" charset="-34"/>
                <a:cs typeface="CordiaUPC" panose="020B0502040204020203" pitchFamily="34" charset="-34"/>
              </a:rPr>
              <a:t> </a:t>
            </a:r>
            <a:r>
              <a:rPr lang="en-US" sz="3200" dirty="0" err="1">
                <a:solidFill>
                  <a:srgbClr val="0E3E84"/>
                </a:solidFill>
                <a:latin typeface="CordiaUPC" panose="020B0502040204020203" pitchFamily="34" charset="-34"/>
                <a:cs typeface="CordiaUPC" panose="020B0502040204020203" pitchFamily="34" charset="-34"/>
              </a:rPr>
              <a:t>apoya</a:t>
            </a:r>
            <a:endParaRPr lang="en-US" sz="3200" dirty="0">
              <a:solidFill>
                <a:srgbClr val="0E3E84"/>
              </a:solidFill>
              <a:latin typeface="CordiaUPC" panose="020B0502040204020203" pitchFamily="34" charset="-34"/>
              <a:cs typeface="CordiaUPC" panose="020B0502040204020203" pitchFamily="34" charset="-34"/>
            </a:endParaRPr>
          </a:p>
        </p:txBody>
      </p:sp>
      <p:sp>
        <p:nvSpPr>
          <p:cNvPr id="166" name="TextBox 165">
            <a:extLst>
              <a:ext uri="{FF2B5EF4-FFF2-40B4-BE49-F238E27FC236}">
                <a16:creationId xmlns:a16="http://schemas.microsoft.com/office/drawing/2014/main" id="{9A60B22D-4909-4DD6-4254-81595C2D386B}"/>
              </a:ext>
            </a:extLst>
          </p:cNvPr>
          <p:cNvSpPr txBox="1"/>
          <p:nvPr/>
        </p:nvSpPr>
        <p:spPr>
          <a:xfrm>
            <a:off x="1266942" y="410113"/>
            <a:ext cx="1931781" cy="584775"/>
          </a:xfrm>
          <a:prstGeom prst="rect">
            <a:avLst/>
          </a:prstGeom>
          <a:noFill/>
        </p:spPr>
        <p:txBody>
          <a:bodyPr wrap="square" rtlCol="0">
            <a:spAutoFit/>
          </a:bodyPr>
          <a:lstStyle/>
          <a:p>
            <a:r>
              <a:rPr lang="en-US" sz="3200" b="1" dirty="0">
                <a:solidFill>
                  <a:srgbClr val="FFCC01"/>
                </a:solidFill>
                <a:latin typeface="CordiaUPC" panose="020B0304020202020204" pitchFamily="34" charset="-34"/>
                <a:cs typeface="CordiaUPC" panose="020B0304020202020204" pitchFamily="34" charset="-34"/>
              </a:rPr>
              <a:t>a </a:t>
            </a:r>
            <a:r>
              <a:rPr lang="en-US" sz="3200" b="1" dirty="0" err="1">
                <a:solidFill>
                  <a:srgbClr val="FFCC01"/>
                </a:solidFill>
                <a:latin typeface="CordiaUPC" panose="020B0304020202020204" pitchFamily="34" charset="-34"/>
                <a:cs typeface="CordiaUPC" panose="020B0304020202020204" pitchFamily="34" charset="-34"/>
              </a:rPr>
              <a:t>tu</a:t>
            </a:r>
            <a:r>
              <a:rPr lang="en-US" sz="3200" b="1" dirty="0">
                <a:solidFill>
                  <a:srgbClr val="FFCC01"/>
                </a:solidFill>
                <a:latin typeface="CordiaUPC" panose="020B0304020202020204" pitchFamily="34" charset="-34"/>
                <a:cs typeface="CordiaUPC" panose="020B0304020202020204" pitchFamily="34" charset="-34"/>
              </a:rPr>
              <a:t> </a:t>
            </a:r>
            <a:r>
              <a:rPr lang="en-US" sz="3200" b="1" dirty="0" err="1">
                <a:solidFill>
                  <a:srgbClr val="FFCC01"/>
                </a:solidFill>
                <a:latin typeface="CordiaUPC" panose="020B0304020202020204" pitchFamily="34" charset="-34"/>
                <a:cs typeface="CordiaUPC" panose="020B0304020202020204" pitchFamily="34" charset="-34"/>
              </a:rPr>
              <a:t>ritmo</a:t>
            </a:r>
            <a:endParaRPr lang="en-US" sz="3200" b="1" dirty="0">
              <a:solidFill>
                <a:srgbClr val="FFCC01"/>
              </a:solidFill>
              <a:latin typeface="CordiaUPC" panose="020B0304020202020204" pitchFamily="34" charset="-34"/>
              <a:cs typeface="CordiaUPC" panose="020B0304020202020204" pitchFamily="34" charset="-34"/>
            </a:endParaRPr>
          </a:p>
        </p:txBody>
      </p:sp>
      <p:grpSp>
        <p:nvGrpSpPr>
          <p:cNvPr id="121" name="Group 120">
            <a:extLst>
              <a:ext uri="{FF2B5EF4-FFF2-40B4-BE49-F238E27FC236}">
                <a16:creationId xmlns:a16="http://schemas.microsoft.com/office/drawing/2014/main" id="{2E473C49-3078-097A-32F0-B36D5C97C652}"/>
              </a:ext>
            </a:extLst>
          </p:cNvPr>
          <p:cNvGrpSpPr/>
          <p:nvPr/>
        </p:nvGrpSpPr>
        <p:grpSpPr>
          <a:xfrm>
            <a:off x="2670104" y="136514"/>
            <a:ext cx="700577" cy="482187"/>
            <a:chOff x="2334319" y="216976"/>
            <a:chExt cx="700577" cy="482187"/>
          </a:xfrm>
        </p:grpSpPr>
        <p:grpSp>
          <p:nvGrpSpPr>
            <p:cNvPr id="174" name="Group 173">
              <a:extLst>
                <a:ext uri="{FF2B5EF4-FFF2-40B4-BE49-F238E27FC236}">
                  <a16:creationId xmlns:a16="http://schemas.microsoft.com/office/drawing/2014/main" id="{2D95006E-5A52-D912-90CF-DEF142500984}"/>
                </a:ext>
              </a:extLst>
            </p:cNvPr>
            <p:cNvGrpSpPr/>
            <p:nvPr/>
          </p:nvGrpSpPr>
          <p:grpSpPr>
            <a:xfrm>
              <a:off x="2334319" y="216976"/>
              <a:ext cx="700577" cy="482187"/>
              <a:chOff x="5248131" y="147553"/>
              <a:chExt cx="1346502" cy="778849"/>
            </a:xfrm>
          </p:grpSpPr>
          <p:pic>
            <p:nvPicPr>
              <p:cNvPr id="171" name="Picture 170">
                <a:extLst>
                  <a:ext uri="{FF2B5EF4-FFF2-40B4-BE49-F238E27FC236}">
                    <a16:creationId xmlns:a16="http://schemas.microsoft.com/office/drawing/2014/main" id="{AE80ECFA-29CD-8F76-1E40-89194C98E73B}"/>
                  </a:ext>
                </a:extLst>
              </p:cNvPr>
              <p:cNvPicPr>
                <a:picLocks noChangeAspect="1"/>
              </p:cNvPicPr>
              <p:nvPr/>
            </p:nvPicPr>
            <p:blipFill rotWithShape="1">
              <a:blip r:embed="rId26"/>
              <a:srcRect t="11595" b="5611"/>
              <a:stretch/>
            </p:blipFill>
            <p:spPr>
              <a:xfrm>
                <a:off x="5248131" y="147553"/>
                <a:ext cx="1346502" cy="778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2" name="Rectangle 171">
                <a:extLst>
                  <a:ext uri="{FF2B5EF4-FFF2-40B4-BE49-F238E27FC236}">
                    <a16:creationId xmlns:a16="http://schemas.microsoft.com/office/drawing/2014/main" id="{E5A8C46E-4228-4660-D275-E5F6EC9C8185}"/>
                  </a:ext>
                </a:extLst>
              </p:cNvPr>
              <p:cNvSpPr/>
              <p:nvPr/>
            </p:nvSpPr>
            <p:spPr>
              <a:xfrm>
                <a:off x="5522911" y="279284"/>
                <a:ext cx="826284" cy="458313"/>
              </a:xfrm>
              <a:prstGeom prst="rect">
                <a:avLst/>
              </a:prstGeom>
              <a:solidFill>
                <a:srgbClr val="A4DD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Popular">
              <a:extLst>
                <a:ext uri="{FF2B5EF4-FFF2-40B4-BE49-F238E27FC236}">
                  <a16:creationId xmlns:a16="http://schemas.microsoft.com/office/drawing/2014/main" id="{1BC35C97-38A9-5489-DAE5-96F2D3FDDFE4}"/>
                </a:ext>
              </a:extLst>
            </p:cNvPr>
            <p:cNvPicPr>
              <a:picLocks noChangeAspect="1" noChangeArrowheads="1"/>
            </p:cNvPicPr>
            <p:nvPr/>
          </p:nvPicPr>
          <p:blipFill>
            <a:blip r:embed="rId2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32114" y="288896"/>
              <a:ext cx="281562" cy="28156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77" name="Connector: Elbow 176">
            <a:extLst>
              <a:ext uri="{FF2B5EF4-FFF2-40B4-BE49-F238E27FC236}">
                <a16:creationId xmlns:a16="http://schemas.microsoft.com/office/drawing/2014/main" id="{8167F6E9-781E-DB3F-3723-6CD902C48602}"/>
              </a:ext>
            </a:extLst>
          </p:cNvPr>
          <p:cNvCxnSpPr>
            <a:stCxn id="6" idx="3"/>
            <a:endCxn id="9" idx="1"/>
          </p:cNvCxnSpPr>
          <p:nvPr/>
        </p:nvCxnSpPr>
        <p:spPr>
          <a:xfrm>
            <a:off x="561944" y="1271095"/>
            <a:ext cx="311016" cy="2513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F01A0D4-550A-FE6F-B587-487B784CC95E}"/>
              </a:ext>
            </a:extLst>
          </p:cNvPr>
          <p:cNvCxnSpPr>
            <a:cxnSpLocks/>
            <a:stCxn id="48" idx="1"/>
            <a:endCxn id="46" idx="3"/>
          </p:cNvCxnSpPr>
          <p:nvPr/>
        </p:nvCxnSpPr>
        <p:spPr>
          <a:xfrm flipH="1" flipV="1">
            <a:off x="3871526" y="3887134"/>
            <a:ext cx="1298489" cy="209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E8DB358-A371-B122-4979-FFE45DB756B8}"/>
              </a:ext>
            </a:extLst>
          </p:cNvPr>
          <p:cNvSpPr txBox="1"/>
          <p:nvPr/>
        </p:nvSpPr>
        <p:spPr>
          <a:xfrm>
            <a:off x="7878163" y="2661011"/>
            <a:ext cx="479324" cy="230832"/>
          </a:xfrm>
          <a:prstGeom prst="rect">
            <a:avLst/>
          </a:prstGeom>
          <a:noFill/>
        </p:spPr>
        <p:txBody>
          <a:bodyPr wrap="square" rtlCol="0">
            <a:spAutoFit/>
          </a:bodyPr>
          <a:lstStyle/>
          <a:p>
            <a:r>
              <a:rPr lang="en-US" sz="900" dirty="0"/>
              <a:t>No</a:t>
            </a:r>
          </a:p>
        </p:txBody>
      </p:sp>
      <p:sp>
        <p:nvSpPr>
          <p:cNvPr id="30" name="TextBox 29">
            <a:extLst>
              <a:ext uri="{FF2B5EF4-FFF2-40B4-BE49-F238E27FC236}">
                <a16:creationId xmlns:a16="http://schemas.microsoft.com/office/drawing/2014/main" id="{F7AE0DCC-B177-2AFD-4FBA-6F74CA8C2080}"/>
              </a:ext>
            </a:extLst>
          </p:cNvPr>
          <p:cNvSpPr txBox="1"/>
          <p:nvPr/>
        </p:nvSpPr>
        <p:spPr>
          <a:xfrm>
            <a:off x="7860947" y="966943"/>
            <a:ext cx="479324" cy="230832"/>
          </a:xfrm>
          <a:prstGeom prst="rect">
            <a:avLst/>
          </a:prstGeom>
          <a:noFill/>
        </p:spPr>
        <p:txBody>
          <a:bodyPr wrap="square" rtlCol="0">
            <a:spAutoFit/>
          </a:bodyPr>
          <a:lstStyle/>
          <a:p>
            <a:r>
              <a:rPr lang="en-US" sz="900" dirty="0"/>
              <a:t>Yes</a:t>
            </a:r>
          </a:p>
        </p:txBody>
      </p:sp>
      <p:sp>
        <p:nvSpPr>
          <p:cNvPr id="31" name="TextBox 30">
            <a:extLst>
              <a:ext uri="{FF2B5EF4-FFF2-40B4-BE49-F238E27FC236}">
                <a16:creationId xmlns:a16="http://schemas.microsoft.com/office/drawing/2014/main" id="{25F8D814-0DE3-0D4B-DD51-E9DD300584C5}"/>
              </a:ext>
            </a:extLst>
          </p:cNvPr>
          <p:cNvSpPr txBox="1"/>
          <p:nvPr/>
        </p:nvSpPr>
        <p:spPr>
          <a:xfrm>
            <a:off x="5003318" y="4956911"/>
            <a:ext cx="479324" cy="230832"/>
          </a:xfrm>
          <a:prstGeom prst="rect">
            <a:avLst/>
          </a:prstGeom>
          <a:noFill/>
        </p:spPr>
        <p:txBody>
          <a:bodyPr wrap="square" rtlCol="0">
            <a:spAutoFit/>
          </a:bodyPr>
          <a:lstStyle/>
          <a:p>
            <a:r>
              <a:rPr lang="en-US" sz="900" dirty="0"/>
              <a:t>No</a:t>
            </a:r>
          </a:p>
        </p:txBody>
      </p:sp>
      <p:sp>
        <p:nvSpPr>
          <p:cNvPr id="51" name="TextBox 50">
            <a:extLst>
              <a:ext uri="{FF2B5EF4-FFF2-40B4-BE49-F238E27FC236}">
                <a16:creationId xmlns:a16="http://schemas.microsoft.com/office/drawing/2014/main" id="{572C7B94-5A6E-7435-6450-E78F129CAC47}"/>
              </a:ext>
            </a:extLst>
          </p:cNvPr>
          <p:cNvSpPr txBox="1"/>
          <p:nvPr/>
        </p:nvSpPr>
        <p:spPr>
          <a:xfrm>
            <a:off x="4834344" y="6005326"/>
            <a:ext cx="479324" cy="230832"/>
          </a:xfrm>
          <a:prstGeom prst="rect">
            <a:avLst/>
          </a:prstGeom>
          <a:noFill/>
        </p:spPr>
        <p:txBody>
          <a:bodyPr wrap="square" rtlCol="0">
            <a:spAutoFit/>
          </a:bodyPr>
          <a:lstStyle/>
          <a:p>
            <a:r>
              <a:rPr lang="en-US" sz="900" dirty="0"/>
              <a:t>Yes</a:t>
            </a:r>
          </a:p>
        </p:txBody>
      </p:sp>
      <p:cxnSp>
        <p:nvCxnSpPr>
          <p:cNvPr id="95" name="Connector: Elbow 94">
            <a:extLst>
              <a:ext uri="{FF2B5EF4-FFF2-40B4-BE49-F238E27FC236}">
                <a16:creationId xmlns:a16="http://schemas.microsoft.com/office/drawing/2014/main" id="{D1F8D2F8-BD1F-D2A4-2941-47BCD8B87157}"/>
              </a:ext>
            </a:extLst>
          </p:cNvPr>
          <p:cNvCxnSpPr>
            <a:stCxn id="8" idx="1"/>
            <a:endCxn id="45" idx="3"/>
          </p:cNvCxnSpPr>
          <p:nvPr/>
        </p:nvCxnSpPr>
        <p:spPr>
          <a:xfrm rot="10800000">
            <a:off x="4305462" y="5699802"/>
            <a:ext cx="527000" cy="707906"/>
          </a:xfrm>
          <a:prstGeom prst="bentConnector3">
            <a:avLst>
              <a:gd name="adj1" fmla="val 6904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Connector: Elbow 108">
            <a:extLst>
              <a:ext uri="{FF2B5EF4-FFF2-40B4-BE49-F238E27FC236}">
                <a16:creationId xmlns:a16="http://schemas.microsoft.com/office/drawing/2014/main" id="{1ED23007-6AF1-607F-FB9A-428F07F17CC0}"/>
              </a:ext>
            </a:extLst>
          </p:cNvPr>
          <p:cNvCxnSpPr>
            <a:stCxn id="45" idx="1"/>
            <a:endCxn id="122" idx="3"/>
          </p:cNvCxnSpPr>
          <p:nvPr/>
        </p:nvCxnSpPr>
        <p:spPr>
          <a:xfrm rot="10800000" flipV="1">
            <a:off x="2420132" y="5699803"/>
            <a:ext cx="377476" cy="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1" name="Connector: Elbow 110">
            <a:extLst>
              <a:ext uri="{FF2B5EF4-FFF2-40B4-BE49-F238E27FC236}">
                <a16:creationId xmlns:a16="http://schemas.microsoft.com/office/drawing/2014/main" id="{9DAC79B8-BB41-9499-DD17-89A38CF79B7F}"/>
              </a:ext>
            </a:extLst>
          </p:cNvPr>
          <p:cNvCxnSpPr>
            <a:stCxn id="55" idx="1"/>
            <a:endCxn id="47" idx="3"/>
          </p:cNvCxnSpPr>
          <p:nvPr/>
        </p:nvCxnSpPr>
        <p:spPr>
          <a:xfrm rot="10800000" flipV="1">
            <a:off x="1241801" y="7240624"/>
            <a:ext cx="2079433" cy="218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4DD27816-BBC6-3BAE-1699-E1866A4D2EE6}"/>
              </a:ext>
            </a:extLst>
          </p:cNvPr>
          <p:cNvSpPr txBox="1"/>
          <p:nvPr/>
        </p:nvSpPr>
        <p:spPr>
          <a:xfrm>
            <a:off x="3489800" y="6248282"/>
            <a:ext cx="479324" cy="230832"/>
          </a:xfrm>
          <a:prstGeom prst="rect">
            <a:avLst/>
          </a:prstGeom>
          <a:noFill/>
        </p:spPr>
        <p:txBody>
          <a:bodyPr wrap="square" rtlCol="0">
            <a:spAutoFit/>
          </a:bodyPr>
          <a:lstStyle/>
          <a:p>
            <a:r>
              <a:rPr lang="en-US" sz="900" dirty="0"/>
              <a:t>Yes</a:t>
            </a:r>
          </a:p>
        </p:txBody>
      </p:sp>
      <p:sp>
        <p:nvSpPr>
          <p:cNvPr id="115" name="TextBox 114">
            <a:extLst>
              <a:ext uri="{FF2B5EF4-FFF2-40B4-BE49-F238E27FC236}">
                <a16:creationId xmlns:a16="http://schemas.microsoft.com/office/drawing/2014/main" id="{9A9B79A2-814C-31E0-EAF8-E7CEF07078AD}"/>
              </a:ext>
            </a:extLst>
          </p:cNvPr>
          <p:cNvSpPr txBox="1"/>
          <p:nvPr/>
        </p:nvSpPr>
        <p:spPr>
          <a:xfrm>
            <a:off x="2544748" y="5443878"/>
            <a:ext cx="479324" cy="230832"/>
          </a:xfrm>
          <a:prstGeom prst="rect">
            <a:avLst/>
          </a:prstGeom>
          <a:noFill/>
        </p:spPr>
        <p:txBody>
          <a:bodyPr wrap="square" rtlCol="0">
            <a:spAutoFit/>
          </a:bodyPr>
          <a:lstStyle/>
          <a:p>
            <a:r>
              <a:rPr lang="en-US" sz="900" dirty="0"/>
              <a:t>No</a:t>
            </a:r>
          </a:p>
        </p:txBody>
      </p:sp>
      <p:sp>
        <p:nvSpPr>
          <p:cNvPr id="123" name="TextBox 122">
            <a:extLst>
              <a:ext uri="{FF2B5EF4-FFF2-40B4-BE49-F238E27FC236}">
                <a16:creationId xmlns:a16="http://schemas.microsoft.com/office/drawing/2014/main" id="{1102612F-0D2B-DDFF-03F1-DA1AF9281FA8}"/>
              </a:ext>
            </a:extLst>
          </p:cNvPr>
          <p:cNvSpPr txBox="1"/>
          <p:nvPr/>
        </p:nvSpPr>
        <p:spPr>
          <a:xfrm>
            <a:off x="4589069" y="8841"/>
            <a:ext cx="3441754" cy="569387"/>
          </a:xfrm>
          <a:prstGeom prst="rect">
            <a:avLst/>
          </a:prstGeom>
          <a:noFill/>
        </p:spPr>
        <p:txBody>
          <a:bodyPr wrap="square" rtlCol="0">
            <a:spAutoFit/>
          </a:bodyPr>
          <a:lstStyle/>
          <a:p>
            <a:pPr algn="ctr"/>
            <a:r>
              <a:rPr lang="en-US" sz="3100" u="sng" dirty="0">
                <a:latin typeface="CordiaUPC" panose="020B0304020202020204" pitchFamily="34" charset="-34"/>
                <a:cs typeface="CordiaUPC" panose="020B0304020202020204" pitchFamily="34" charset="-34"/>
              </a:rPr>
              <a:t>PROCESS FLOW</a:t>
            </a:r>
          </a:p>
        </p:txBody>
      </p:sp>
      <p:cxnSp>
        <p:nvCxnSpPr>
          <p:cNvPr id="18" name="Straight Arrow Connector 17">
            <a:extLst>
              <a:ext uri="{FF2B5EF4-FFF2-40B4-BE49-F238E27FC236}">
                <a16:creationId xmlns:a16="http://schemas.microsoft.com/office/drawing/2014/main" id="{C521D022-5BE7-837B-4D23-9C279A6935B7}"/>
              </a:ext>
            </a:extLst>
          </p:cNvPr>
          <p:cNvCxnSpPr>
            <a:stCxn id="45" idx="2"/>
            <a:endCxn id="55" idx="0"/>
          </p:cNvCxnSpPr>
          <p:nvPr/>
        </p:nvCxnSpPr>
        <p:spPr>
          <a:xfrm flipH="1">
            <a:off x="3548356" y="6147605"/>
            <a:ext cx="3180" cy="865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Speech Bubble: Rectangle with Corners Rounded 60">
            <a:extLst>
              <a:ext uri="{FF2B5EF4-FFF2-40B4-BE49-F238E27FC236}">
                <a16:creationId xmlns:a16="http://schemas.microsoft.com/office/drawing/2014/main" id="{A92A5424-D700-7D03-924D-2E649F688647}"/>
              </a:ext>
            </a:extLst>
          </p:cNvPr>
          <p:cNvSpPr/>
          <p:nvPr/>
        </p:nvSpPr>
        <p:spPr>
          <a:xfrm>
            <a:off x="6111144" y="2239843"/>
            <a:ext cx="1487102" cy="783362"/>
          </a:xfrm>
          <a:prstGeom prst="wedgeRoundRectCallout">
            <a:avLst>
              <a:gd name="adj1" fmla="val 67383"/>
              <a:gd name="adj2" fmla="val -41914"/>
              <a:gd name="adj3" fmla="val 16667"/>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If the customer portal is created. That steps will before the customer interacts with the form</a:t>
            </a:r>
          </a:p>
        </p:txBody>
      </p:sp>
    </p:spTree>
    <p:extLst>
      <p:ext uri="{BB962C8B-B14F-4D97-AF65-F5344CB8AC3E}">
        <p14:creationId xmlns:p14="http://schemas.microsoft.com/office/powerpoint/2010/main" val="1169683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94F0332-F6A8-A4FD-75D9-F44157D09015}"/>
              </a:ext>
            </a:extLst>
          </p:cNvPr>
          <p:cNvSpPr/>
          <p:nvPr/>
        </p:nvSpPr>
        <p:spPr>
          <a:xfrm>
            <a:off x="5336606" y="226533"/>
            <a:ext cx="3880884" cy="7904123"/>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TextBox 4">
            <a:extLst>
              <a:ext uri="{FF2B5EF4-FFF2-40B4-BE49-F238E27FC236}">
                <a16:creationId xmlns:a16="http://schemas.microsoft.com/office/drawing/2014/main" id="{17FDBBA3-8A1F-2A86-F022-244F8B18D174}"/>
              </a:ext>
            </a:extLst>
          </p:cNvPr>
          <p:cNvSpPr txBox="1"/>
          <p:nvPr/>
        </p:nvSpPr>
        <p:spPr>
          <a:xfrm>
            <a:off x="5581150" y="318094"/>
            <a:ext cx="3880884" cy="261610"/>
          </a:xfrm>
          <a:prstGeom prst="rect">
            <a:avLst/>
          </a:prstGeom>
          <a:noFill/>
        </p:spPr>
        <p:txBody>
          <a:bodyPr wrap="square" rtlCol="0">
            <a:spAutoFit/>
          </a:bodyPr>
          <a:lstStyle/>
          <a:p>
            <a:r>
              <a:rPr lang="en-US" sz="1050" b="1" dirty="0">
                <a:solidFill>
                  <a:srgbClr val="002060"/>
                </a:solidFill>
              </a:rPr>
              <a:t>Deceased customer information:</a:t>
            </a:r>
          </a:p>
        </p:txBody>
      </p:sp>
      <p:sp>
        <p:nvSpPr>
          <p:cNvPr id="6" name="Rectangle: Rounded Corners 5">
            <a:extLst>
              <a:ext uri="{FF2B5EF4-FFF2-40B4-BE49-F238E27FC236}">
                <a16:creationId xmlns:a16="http://schemas.microsoft.com/office/drawing/2014/main" id="{B5AC41E1-F9AB-CFE8-5A15-AE167B6867C5}"/>
              </a:ext>
            </a:extLst>
          </p:cNvPr>
          <p:cNvSpPr/>
          <p:nvPr/>
        </p:nvSpPr>
        <p:spPr>
          <a:xfrm>
            <a:off x="5711714" y="737165"/>
            <a:ext cx="1298448"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First Name</a:t>
            </a:r>
          </a:p>
        </p:txBody>
      </p:sp>
      <p:sp>
        <p:nvSpPr>
          <p:cNvPr id="7" name="Rectangle: Rounded Corners 6">
            <a:extLst>
              <a:ext uri="{FF2B5EF4-FFF2-40B4-BE49-F238E27FC236}">
                <a16:creationId xmlns:a16="http://schemas.microsoft.com/office/drawing/2014/main" id="{8840113E-F425-4792-4AEE-62C738A99CAB}"/>
              </a:ext>
            </a:extLst>
          </p:cNvPr>
          <p:cNvSpPr/>
          <p:nvPr/>
        </p:nvSpPr>
        <p:spPr>
          <a:xfrm>
            <a:off x="7108122" y="738362"/>
            <a:ext cx="1298448"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Last Name</a:t>
            </a:r>
          </a:p>
        </p:txBody>
      </p:sp>
      <p:sp>
        <p:nvSpPr>
          <p:cNvPr id="8" name="Rectangle: Rounded Corners 7">
            <a:extLst>
              <a:ext uri="{FF2B5EF4-FFF2-40B4-BE49-F238E27FC236}">
                <a16:creationId xmlns:a16="http://schemas.microsoft.com/office/drawing/2014/main" id="{A13E590A-E263-CDA4-6B16-ADE7A2C5F677}"/>
              </a:ext>
            </a:extLst>
          </p:cNvPr>
          <p:cNvSpPr/>
          <p:nvPr/>
        </p:nvSpPr>
        <p:spPr>
          <a:xfrm>
            <a:off x="5711713" y="1173374"/>
            <a:ext cx="1298448"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Social Security Number</a:t>
            </a:r>
          </a:p>
        </p:txBody>
      </p:sp>
      <p:sp>
        <p:nvSpPr>
          <p:cNvPr id="9" name="Rectangle: Rounded Corners 8">
            <a:extLst>
              <a:ext uri="{FF2B5EF4-FFF2-40B4-BE49-F238E27FC236}">
                <a16:creationId xmlns:a16="http://schemas.microsoft.com/office/drawing/2014/main" id="{5B124C09-756E-9794-56D9-70EF2692010B}"/>
              </a:ext>
            </a:extLst>
          </p:cNvPr>
          <p:cNvSpPr/>
          <p:nvPr/>
        </p:nvSpPr>
        <p:spPr>
          <a:xfrm>
            <a:off x="7108123" y="1182379"/>
            <a:ext cx="582519"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Month</a:t>
            </a:r>
          </a:p>
        </p:txBody>
      </p:sp>
      <p:sp>
        <p:nvSpPr>
          <p:cNvPr id="10" name="TextBox 9">
            <a:extLst>
              <a:ext uri="{FF2B5EF4-FFF2-40B4-BE49-F238E27FC236}">
                <a16:creationId xmlns:a16="http://schemas.microsoft.com/office/drawing/2014/main" id="{56CE3D1F-AE68-8FFF-D07C-2F820AE7BB1E}"/>
              </a:ext>
            </a:extLst>
          </p:cNvPr>
          <p:cNvSpPr txBox="1"/>
          <p:nvPr/>
        </p:nvSpPr>
        <p:spPr>
          <a:xfrm>
            <a:off x="5581149" y="2042003"/>
            <a:ext cx="3880884" cy="253916"/>
          </a:xfrm>
          <a:prstGeom prst="rect">
            <a:avLst/>
          </a:prstGeom>
          <a:noFill/>
        </p:spPr>
        <p:txBody>
          <a:bodyPr wrap="square" rtlCol="0">
            <a:spAutoFit/>
          </a:bodyPr>
          <a:lstStyle>
            <a:defPPr>
              <a:defRPr lang="en-US"/>
            </a:defPPr>
            <a:lvl1pPr>
              <a:defRPr sz="1050" b="1">
                <a:solidFill>
                  <a:srgbClr val="002060"/>
                </a:solidFill>
              </a:defRPr>
            </a:lvl1pPr>
          </a:lstStyle>
          <a:p>
            <a:r>
              <a:rPr lang="en-US" dirty="0"/>
              <a:t>Requestor information:</a:t>
            </a:r>
          </a:p>
        </p:txBody>
      </p:sp>
      <p:sp>
        <p:nvSpPr>
          <p:cNvPr id="11" name="Rectangle: Rounded Corners 10">
            <a:extLst>
              <a:ext uri="{FF2B5EF4-FFF2-40B4-BE49-F238E27FC236}">
                <a16:creationId xmlns:a16="http://schemas.microsoft.com/office/drawing/2014/main" id="{0FD165F1-EF73-D05E-1E0F-5535CF081BFF}"/>
              </a:ext>
            </a:extLst>
          </p:cNvPr>
          <p:cNvSpPr/>
          <p:nvPr/>
        </p:nvSpPr>
        <p:spPr>
          <a:xfrm>
            <a:off x="5738563" y="2427353"/>
            <a:ext cx="1298448"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First Name</a:t>
            </a:r>
          </a:p>
        </p:txBody>
      </p:sp>
      <p:sp>
        <p:nvSpPr>
          <p:cNvPr id="12" name="Rectangle: Rounded Corners 11">
            <a:extLst>
              <a:ext uri="{FF2B5EF4-FFF2-40B4-BE49-F238E27FC236}">
                <a16:creationId xmlns:a16="http://schemas.microsoft.com/office/drawing/2014/main" id="{0A4FF828-1F59-B105-A6EC-B12CA3B11660}"/>
              </a:ext>
            </a:extLst>
          </p:cNvPr>
          <p:cNvSpPr/>
          <p:nvPr/>
        </p:nvSpPr>
        <p:spPr>
          <a:xfrm>
            <a:off x="7134971" y="2427353"/>
            <a:ext cx="1298448"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Last Name</a:t>
            </a:r>
          </a:p>
        </p:txBody>
      </p:sp>
      <p:sp>
        <p:nvSpPr>
          <p:cNvPr id="13" name="Rectangle: Rounded Corners 12">
            <a:extLst>
              <a:ext uri="{FF2B5EF4-FFF2-40B4-BE49-F238E27FC236}">
                <a16:creationId xmlns:a16="http://schemas.microsoft.com/office/drawing/2014/main" id="{674E6C8D-22B3-3F30-B839-16474537A57E}"/>
              </a:ext>
            </a:extLst>
          </p:cNvPr>
          <p:cNvSpPr/>
          <p:nvPr/>
        </p:nvSpPr>
        <p:spPr>
          <a:xfrm>
            <a:off x="7134971" y="2872330"/>
            <a:ext cx="1298448"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mailexample.com</a:t>
            </a:r>
          </a:p>
        </p:txBody>
      </p:sp>
      <p:sp>
        <p:nvSpPr>
          <p:cNvPr id="14" name="Rectangle: Rounded Corners 13">
            <a:extLst>
              <a:ext uri="{FF2B5EF4-FFF2-40B4-BE49-F238E27FC236}">
                <a16:creationId xmlns:a16="http://schemas.microsoft.com/office/drawing/2014/main" id="{3AC9A432-0AF9-293B-8C48-15AC9CACC70E}"/>
              </a:ext>
            </a:extLst>
          </p:cNvPr>
          <p:cNvSpPr/>
          <p:nvPr/>
        </p:nvSpPr>
        <p:spPr>
          <a:xfrm>
            <a:off x="5732355" y="3318986"/>
            <a:ext cx="1298448"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Preferred Phone Number</a:t>
            </a:r>
          </a:p>
        </p:txBody>
      </p:sp>
      <p:sp>
        <p:nvSpPr>
          <p:cNvPr id="15" name="Rectangle: Rounded Corners 14">
            <a:extLst>
              <a:ext uri="{FF2B5EF4-FFF2-40B4-BE49-F238E27FC236}">
                <a16:creationId xmlns:a16="http://schemas.microsoft.com/office/drawing/2014/main" id="{C40C61F9-420C-F4A3-BE8E-5D33D84F2E50}"/>
              </a:ext>
            </a:extLst>
          </p:cNvPr>
          <p:cNvSpPr/>
          <p:nvPr/>
        </p:nvSpPr>
        <p:spPr>
          <a:xfrm>
            <a:off x="7134971" y="3318986"/>
            <a:ext cx="1298448"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Other Phone Number </a:t>
            </a:r>
          </a:p>
        </p:txBody>
      </p:sp>
      <p:sp>
        <p:nvSpPr>
          <p:cNvPr id="16" name="Rectangle: Rounded Corners 15">
            <a:extLst>
              <a:ext uri="{FF2B5EF4-FFF2-40B4-BE49-F238E27FC236}">
                <a16:creationId xmlns:a16="http://schemas.microsoft.com/office/drawing/2014/main" id="{E98B4F9A-3220-1BBF-ECA1-0630693026DE}"/>
              </a:ext>
            </a:extLst>
          </p:cNvPr>
          <p:cNvSpPr/>
          <p:nvPr/>
        </p:nvSpPr>
        <p:spPr>
          <a:xfrm>
            <a:off x="5732355" y="2872330"/>
            <a:ext cx="1298448"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Relationship</a:t>
            </a:r>
          </a:p>
        </p:txBody>
      </p:sp>
      <p:sp>
        <p:nvSpPr>
          <p:cNvPr id="17" name="Rectangle: Rounded Corners 16">
            <a:extLst>
              <a:ext uri="{FF2B5EF4-FFF2-40B4-BE49-F238E27FC236}">
                <a16:creationId xmlns:a16="http://schemas.microsoft.com/office/drawing/2014/main" id="{AAC63B36-C4AF-3FD0-9896-F7508ED38468}"/>
              </a:ext>
            </a:extLst>
          </p:cNvPr>
          <p:cNvSpPr/>
          <p:nvPr/>
        </p:nvSpPr>
        <p:spPr>
          <a:xfrm>
            <a:off x="5732355" y="3788641"/>
            <a:ext cx="3239012"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Upload copy of requestor ID</a:t>
            </a:r>
          </a:p>
        </p:txBody>
      </p:sp>
      <p:pic>
        <p:nvPicPr>
          <p:cNvPr id="19" name="Picture 18">
            <a:extLst>
              <a:ext uri="{FF2B5EF4-FFF2-40B4-BE49-F238E27FC236}">
                <a16:creationId xmlns:a16="http://schemas.microsoft.com/office/drawing/2014/main" id="{8E52A620-F068-FF52-0914-E0D760AC76B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573890" y="3800629"/>
            <a:ext cx="393895" cy="274320"/>
          </a:xfrm>
          <a:prstGeom prst="rect">
            <a:avLst/>
          </a:prstGeom>
        </p:spPr>
      </p:pic>
      <p:sp>
        <p:nvSpPr>
          <p:cNvPr id="20" name="Rectangle: Rounded Corners 19">
            <a:extLst>
              <a:ext uri="{FF2B5EF4-FFF2-40B4-BE49-F238E27FC236}">
                <a16:creationId xmlns:a16="http://schemas.microsoft.com/office/drawing/2014/main" id="{9CD3187F-89DF-9D12-06EC-19AA49AD1706}"/>
              </a:ext>
            </a:extLst>
          </p:cNvPr>
          <p:cNvSpPr/>
          <p:nvPr/>
        </p:nvSpPr>
        <p:spPr>
          <a:xfrm>
            <a:off x="5711713" y="1717952"/>
            <a:ext cx="3259654"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Upload Death Certificate</a:t>
            </a:r>
          </a:p>
        </p:txBody>
      </p:sp>
      <p:pic>
        <p:nvPicPr>
          <p:cNvPr id="21" name="Picture 20">
            <a:extLst>
              <a:ext uri="{FF2B5EF4-FFF2-40B4-BE49-F238E27FC236}">
                <a16:creationId xmlns:a16="http://schemas.microsoft.com/office/drawing/2014/main" id="{9181D00E-96A0-3986-AB2A-DF9BF492939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582081" y="1734764"/>
            <a:ext cx="393895" cy="274320"/>
          </a:xfrm>
          <a:prstGeom prst="rect">
            <a:avLst/>
          </a:prstGeom>
        </p:spPr>
      </p:pic>
      <p:sp>
        <p:nvSpPr>
          <p:cNvPr id="22" name="TextBox 21">
            <a:extLst>
              <a:ext uri="{FF2B5EF4-FFF2-40B4-BE49-F238E27FC236}">
                <a16:creationId xmlns:a16="http://schemas.microsoft.com/office/drawing/2014/main" id="{2BA0A99E-5DE9-60C0-EA70-6A96AFB4B9A1}"/>
              </a:ext>
            </a:extLst>
          </p:cNvPr>
          <p:cNvSpPr txBox="1"/>
          <p:nvPr/>
        </p:nvSpPr>
        <p:spPr>
          <a:xfrm>
            <a:off x="5581150" y="4110090"/>
            <a:ext cx="3880884" cy="253916"/>
          </a:xfrm>
          <a:prstGeom prst="rect">
            <a:avLst/>
          </a:prstGeom>
          <a:noFill/>
        </p:spPr>
        <p:txBody>
          <a:bodyPr wrap="square" rtlCol="0">
            <a:spAutoFit/>
          </a:bodyPr>
          <a:lstStyle>
            <a:defPPr>
              <a:defRPr lang="en-US"/>
            </a:defPPr>
            <a:lvl1pPr>
              <a:defRPr sz="1050" b="1">
                <a:solidFill>
                  <a:srgbClr val="002060"/>
                </a:solidFill>
              </a:defRPr>
            </a:lvl1pPr>
          </a:lstStyle>
          <a:p>
            <a:r>
              <a:rPr lang="en-US" dirty="0"/>
              <a:t>Disbursement Information:</a:t>
            </a:r>
          </a:p>
        </p:txBody>
      </p:sp>
      <p:sp>
        <p:nvSpPr>
          <p:cNvPr id="24" name="Rectangle: Rounded Corners 23">
            <a:extLst>
              <a:ext uri="{FF2B5EF4-FFF2-40B4-BE49-F238E27FC236}">
                <a16:creationId xmlns:a16="http://schemas.microsoft.com/office/drawing/2014/main" id="{ECF29BA2-BE90-12F6-0EFE-FEE65D9F2DC3}"/>
              </a:ext>
            </a:extLst>
          </p:cNvPr>
          <p:cNvSpPr/>
          <p:nvPr/>
        </p:nvSpPr>
        <p:spPr>
          <a:xfrm>
            <a:off x="5722264" y="4554391"/>
            <a:ext cx="1298448"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Funeral Home Name</a:t>
            </a:r>
          </a:p>
        </p:txBody>
      </p:sp>
      <p:sp>
        <p:nvSpPr>
          <p:cNvPr id="25" name="Rectangle: Rounded Corners 24">
            <a:extLst>
              <a:ext uri="{FF2B5EF4-FFF2-40B4-BE49-F238E27FC236}">
                <a16:creationId xmlns:a16="http://schemas.microsoft.com/office/drawing/2014/main" id="{8099899B-61E5-E23B-3A88-73A5C74D1D5E}"/>
              </a:ext>
            </a:extLst>
          </p:cNvPr>
          <p:cNvSpPr/>
          <p:nvPr/>
        </p:nvSpPr>
        <p:spPr>
          <a:xfrm>
            <a:off x="5724581" y="5769592"/>
            <a:ext cx="3246785" cy="274319"/>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Funeral Home Account Number</a:t>
            </a:r>
          </a:p>
        </p:txBody>
      </p:sp>
      <p:sp>
        <p:nvSpPr>
          <p:cNvPr id="26" name="Rectangle: Rounded Corners 25">
            <a:extLst>
              <a:ext uri="{FF2B5EF4-FFF2-40B4-BE49-F238E27FC236}">
                <a16:creationId xmlns:a16="http://schemas.microsoft.com/office/drawing/2014/main" id="{6D48CB74-4ECC-70F5-6C7D-0D7750D85B98}"/>
              </a:ext>
            </a:extLst>
          </p:cNvPr>
          <p:cNvSpPr/>
          <p:nvPr/>
        </p:nvSpPr>
        <p:spPr>
          <a:xfrm>
            <a:off x="5724581" y="5277583"/>
            <a:ext cx="3236976"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Select Disbursement preference</a:t>
            </a:r>
          </a:p>
        </p:txBody>
      </p:sp>
      <p:sp>
        <p:nvSpPr>
          <p:cNvPr id="30" name="Rectangle: Rounded Corners 29">
            <a:extLst>
              <a:ext uri="{FF2B5EF4-FFF2-40B4-BE49-F238E27FC236}">
                <a16:creationId xmlns:a16="http://schemas.microsoft.com/office/drawing/2014/main" id="{748AAA4E-8381-447D-5D60-52FE8DDD7229}"/>
              </a:ext>
            </a:extLst>
          </p:cNvPr>
          <p:cNvSpPr/>
          <p:nvPr/>
        </p:nvSpPr>
        <p:spPr>
          <a:xfrm>
            <a:off x="5715980" y="6330290"/>
            <a:ext cx="3245577" cy="26841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Upload unpaid funeral home invoice</a:t>
            </a:r>
          </a:p>
        </p:txBody>
      </p:sp>
      <p:pic>
        <p:nvPicPr>
          <p:cNvPr id="31" name="Picture 30">
            <a:extLst>
              <a:ext uri="{FF2B5EF4-FFF2-40B4-BE49-F238E27FC236}">
                <a16:creationId xmlns:a16="http://schemas.microsoft.com/office/drawing/2014/main" id="{F5F3E177-9159-664D-ABE2-8617D693CEB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555148" y="6362356"/>
            <a:ext cx="393895" cy="274320"/>
          </a:xfrm>
          <a:prstGeom prst="rect">
            <a:avLst/>
          </a:prstGeom>
        </p:spPr>
      </p:pic>
      <p:sp>
        <p:nvSpPr>
          <p:cNvPr id="32" name="Rectangle: Rounded Corners 31">
            <a:extLst>
              <a:ext uri="{FF2B5EF4-FFF2-40B4-BE49-F238E27FC236}">
                <a16:creationId xmlns:a16="http://schemas.microsoft.com/office/drawing/2014/main" id="{85BA2D89-DDD6-F169-F995-E528B4C7A137}"/>
              </a:ext>
            </a:extLst>
          </p:cNvPr>
          <p:cNvSpPr/>
          <p:nvPr/>
        </p:nvSpPr>
        <p:spPr>
          <a:xfrm>
            <a:off x="7134290" y="4554391"/>
            <a:ext cx="1298448"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Unpaid Invoice Amount Clamed</a:t>
            </a:r>
          </a:p>
        </p:txBody>
      </p:sp>
      <p:pic>
        <p:nvPicPr>
          <p:cNvPr id="34" name="Picture 33">
            <a:extLst>
              <a:ext uri="{FF2B5EF4-FFF2-40B4-BE49-F238E27FC236}">
                <a16:creationId xmlns:a16="http://schemas.microsoft.com/office/drawing/2014/main" id="{71EDAE4C-92B8-245F-8C43-B23A0F073781}"/>
              </a:ext>
            </a:extLst>
          </p:cNvPr>
          <p:cNvPicPr>
            <a:picLocks noChangeAspect="1"/>
          </p:cNvPicPr>
          <p:nvPr/>
        </p:nvPicPr>
        <p:blipFill>
          <a:blip r:embed="rId4"/>
          <a:stretch>
            <a:fillRect/>
          </a:stretch>
        </p:blipFill>
        <p:spPr>
          <a:xfrm>
            <a:off x="5724581" y="6632542"/>
            <a:ext cx="1384963" cy="393558"/>
          </a:xfrm>
          <a:prstGeom prst="rect">
            <a:avLst/>
          </a:prstGeom>
        </p:spPr>
      </p:pic>
      <p:sp>
        <p:nvSpPr>
          <p:cNvPr id="35" name="TextBox 34">
            <a:extLst>
              <a:ext uri="{FF2B5EF4-FFF2-40B4-BE49-F238E27FC236}">
                <a16:creationId xmlns:a16="http://schemas.microsoft.com/office/drawing/2014/main" id="{D6B2B0FD-498D-427A-5AC7-1F6A9849298A}"/>
              </a:ext>
            </a:extLst>
          </p:cNvPr>
          <p:cNvSpPr txBox="1"/>
          <p:nvPr/>
        </p:nvSpPr>
        <p:spPr>
          <a:xfrm>
            <a:off x="7120269" y="6605495"/>
            <a:ext cx="1953120" cy="584775"/>
          </a:xfrm>
          <a:prstGeom prst="rect">
            <a:avLst/>
          </a:prstGeom>
          <a:noFill/>
        </p:spPr>
        <p:txBody>
          <a:bodyPr wrap="square" rtlCol="0">
            <a:spAutoFit/>
          </a:bodyPr>
          <a:lstStyle/>
          <a:p>
            <a:pPr algn="l"/>
            <a:r>
              <a:rPr lang="en-US" sz="800" dirty="0">
                <a:solidFill>
                  <a:srgbClr val="00205C"/>
                </a:solidFill>
                <a:ea typeface="Open Sans" panose="020B0606030504020204" pitchFamily="34" charset="0"/>
                <a:cs typeface="Open Sans" panose="020B0606030504020204" pitchFamily="34" charset="0"/>
              </a:rPr>
              <a:t>reCAPTCHA helps prevent automated form spam.</a:t>
            </a:r>
            <a:br>
              <a:rPr lang="en-US" sz="800" dirty="0">
                <a:solidFill>
                  <a:srgbClr val="00205C"/>
                </a:solidFill>
                <a:ea typeface="Open Sans" panose="020B0606030504020204" pitchFamily="34" charset="0"/>
                <a:cs typeface="Open Sans" panose="020B0606030504020204" pitchFamily="34" charset="0"/>
              </a:rPr>
            </a:br>
            <a:r>
              <a:rPr lang="en-US" sz="800" dirty="0">
                <a:solidFill>
                  <a:srgbClr val="00205C"/>
                </a:solidFill>
                <a:ea typeface="Open Sans" panose="020B0606030504020204" pitchFamily="34" charset="0"/>
                <a:cs typeface="Open Sans" panose="020B0606030504020204" pitchFamily="34" charset="0"/>
              </a:rPr>
              <a:t>The submit button will be disabled until you complete the CAPTCHA.</a:t>
            </a:r>
          </a:p>
        </p:txBody>
      </p:sp>
      <p:sp>
        <p:nvSpPr>
          <p:cNvPr id="36" name="Rectangle: Rounded Corners 35">
            <a:extLst>
              <a:ext uri="{FF2B5EF4-FFF2-40B4-BE49-F238E27FC236}">
                <a16:creationId xmlns:a16="http://schemas.microsoft.com/office/drawing/2014/main" id="{ADBCCD21-016F-41E7-087A-DC8EA9E6D87E}"/>
              </a:ext>
            </a:extLst>
          </p:cNvPr>
          <p:cNvSpPr/>
          <p:nvPr/>
        </p:nvSpPr>
        <p:spPr>
          <a:xfrm>
            <a:off x="115503" y="226535"/>
            <a:ext cx="4598711" cy="2113037"/>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TextBox 37">
            <a:extLst>
              <a:ext uri="{FF2B5EF4-FFF2-40B4-BE49-F238E27FC236}">
                <a16:creationId xmlns:a16="http://schemas.microsoft.com/office/drawing/2014/main" id="{ED8C3673-7DF9-D0BB-41A2-711F810A4CF4}"/>
              </a:ext>
            </a:extLst>
          </p:cNvPr>
          <p:cNvSpPr txBox="1"/>
          <p:nvPr/>
        </p:nvSpPr>
        <p:spPr>
          <a:xfrm>
            <a:off x="5646828" y="557324"/>
            <a:ext cx="988828" cy="246221"/>
          </a:xfrm>
          <a:prstGeom prst="rect">
            <a:avLst/>
          </a:prstGeom>
          <a:noFill/>
        </p:spPr>
        <p:txBody>
          <a:bodyPr wrap="square" rtlCol="0">
            <a:spAutoFit/>
          </a:bodyPr>
          <a:lstStyle/>
          <a:p>
            <a:r>
              <a:rPr lang="en-US" sz="950" dirty="0">
                <a:solidFill>
                  <a:srgbClr val="002060"/>
                </a:solidFill>
              </a:rPr>
              <a:t>First Name</a:t>
            </a:r>
          </a:p>
        </p:txBody>
      </p:sp>
      <p:sp>
        <p:nvSpPr>
          <p:cNvPr id="39" name="TextBox 38">
            <a:extLst>
              <a:ext uri="{FF2B5EF4-FFF2-40B4-BE49-F238E27FC236}">
                <a16:creationId xmlns:a16="http://schemas.microsoft.com/office/drawing/2014/main" id="{2C49305D-4B98-CB45-EA26-3D786C55BF95}"/>
              </a:ext>
            </a:extLst>
          </p:cNvPr>
          <p:cNvSpPr txBox="1"/>
          <p:nvPr/>
        </p:nvSpPr>
        <p:spPr>
          <a:xfrm>
            <a:off x="7079817" y="557324"/>
            <a:ext cx="988828" cy="246221"/>
          </a:xfrm>
          <a:prstGeom prst="rect">
            <a:avLst/>
          </a:prstGeom>
          <a:noFill/>
        </p:spPr>
        <p:txBody>
          <a:bodyPr wrap="square" rtlCol="0">
            <a:spAutoFit/>
          </a:bodyPr>
          <a:lstStyle/>
          <a:p>
            <a:r>
              <a:rPr lang="en-US" sz="950" dirty="0">
                <a:solidFill>
                  <a:srgbClr val="002060"/>
                </a:solidFill>
              </a:rPr>
              <a:t>Last Name</a:t>
            </a:r>
          </a:p>
        </p:txBody>
      </p:sp>
      <p:sp>
        <p:nvSpPr>
          <p:cNvPr id="40" name="TextBox 39">
            <a:extLst>
              <a:ext uri="{FF2B5EF4-FFF2-40B4-BE49-F238E27FC236}">
                <a16:creationId xmlns:a16="http://schemas.microsoft.com/office/drawing/2014/main" id="{BE9C687A-D15A-4755-E03C-ECEEB7430341}"/>
              </a:ext>
            </a:extLst>
          </p:cNvPr>
          <p:cNvSpPr txBox="1"/>
          <p:nvPr/>
        </p:nvSpPr>
        <p:spPr>
          <a:xfrm>
            <a:off x="5646828" y="996816"/>
            <a:ext cx="1521548" cy="238527"/>
          </a:xfrm>
          <a:prstGeom prst="rect">
            <a:avLst/>
          </a:prstGeom>
          <a:noFill/>
        </p:spPr>
        <p:txBody>
          <a:bodyPr wrap="square" rtlCol="0">
            <a:spAutoFit/>
          </a:bodyPr>
          <a:lstStyle/>
          <a:p>
            <a:r>
              <a:rPr lang="en-US" sz="950" dirty="0">
                <a:solidFill>
                  <a:srgbClr val="002060"/>
                </a:solidFill>
              </a:rPr>
              <a:t>Social Security Number</a:t>
            </a:r>
          </a:p>
        </p:txBody>
      </p:sp>
      <p:sp>
        <p:nvSpPr>
          <p:cNvPr id="41" name="TextBox 40">
            <a:extLst>
              <a:ext uri="{FF2B5EF4-FFF2-40B4-BE49-F238E27FC236}">
                <a16:creationId xmlns:a16="http://schemas.microsoft.com/office/drawing/2014/main" id="{713D12C2-E0CC-62E3-59BB-C5811D55CF9E}"/>
              </a:ext>
            </a:extLst>
          </p:cNvPr>
          <p:cNvSpPr txBox="1"/>
          <p:nvPr/>
        </p:nvSpPr>
        <p:spPr>
          <a:xfrm>
            <a:off x="7079817" y="996816"/>
            <a:ext cx="988828" cy="246221"/>
          </a:xfrm>
          <a:prstGeom prst="rect">
            <a:avLst/>
          </a:prstGeom>
          <a:noFill/>
        </p:spPr>
        <p:txBody>
          <a:bodyPr wrap="square" rtlCol="0">
            <a:spAutoFit/>
          </a:bodyPr>
          <a:lstStyle/>
          <a:p>
            <a:r>
              <a:rPr lang="en-US" sz="950" dirty="0">
                <a:solidFill>
                  <a:srgbClr val="002060"/>
                </a:solidFill>
              </a:rPr>
              <a:t>Date of Death</a:t>
            </a:r>
          </a:p>
        </p:txBody>
      </p:sp>
      <p:pic>
        <p:nvPicPr>
          <p:cNvPr id="43" name="Picture 42">
            <a:extLst>
              <a:ext uri="{FF2B5EF4-FFF2-40B4-BE49-F238E27FC236}">
                <a16:creationId xmlns:a16="http://schemas.microsoft.com/office/drawing/2014/main" id="{0720A629-5395-9D3D-1293-22935E0716F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761873" y="5902792"/>
            <a:ext cx="146479" cy="151362"/>
          </a:xfrm>
          <a:prstGeom prst="rect">
            <a:avLst/>
          </a:prstGeom>
        </p:spPr>
      </p:pic>
      <p:sp>
        <p:nvSpPr>
          <p:cNvPr id="44" name="Rectangle: Rounded Corners 43">
            <a:extLst>
              <a:ext uri="{FF2B5EF4-FFF2-40B4-BE49-F238E27FC236}">
                <a16:creationId xmlns:a16="http://schemas.microsoft.com/office/drawing/2014/main" id="{71CD43BC-EE63-ED0C-C9AD-8F2F9D354D5B}"/>
              </a:ext>
            </a:extLst>
          </p:cNvPr>
          <p:cNvSpPr/>
          <p:nvPr/>
        </p:nvSpPr>
        <p:spPr>
          <a:xfrm>
            <a:off x="7721415" y="1186278"/>
            <a:ext cx="582519"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Day</a:t>
            </a:r>
          </a:p>
        </p:txBody>
      </p:sp>
      <p:pic>
        <p:nvPicPr>
          <p:cNvPr id="45" name="Picture 44">
            <a:extLst>
              <a:ext uri="{FF2B5EF4-FFF2-40B4-BE49-F238E27FC236}">
                <a16:creationId xmlns:a16="http://schemas.microsoft.com/office/drawing/2014/main" id="{156DC530-6004-CB17-288D-90BC2EA29C1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138301" y="1223671"/>
            <a:ext cx="146479" cy="151362"/>
          </a:xfrm>
          <a:prstGeom prst="rect">
            <a:avLst/>
          </a:prstGeom>
        </p:spPr>
      </p:pic>
      <p:sp>
        <p:nvSpPr>
          <p:cNvPr id="46" name="Rectangle: Rounded Corners 45">
            <a:extLst>
              <a:ext uri="{FF2B5EF4-FFF2-40B4-BE49-F238E27FC236}">
                <a16:creationId xmlns:a16="http://schemas.microsoft.com/office/drawing/2014/main" id="{38BA08DB-2B07-A30A-9DA8-2156D10FC4C4}"/>
              </a:ext>
            </a:extLst>
          </p:cNvPr>
          <p:cNvSpPr/>
          <p:nvPr/>
        </p:nvSpPr>
        <p:spPr>
          <a:xfrm>
            <a:off x="8351182" y="1188004"/>
            <a:ext cx="582519"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Year</a:t>
            </a:r>
          </a:p>
        </p:txBody>
      </p:sp>
      <p:sp>
        <p:nvSpPr>
          <p:cNvPr id="48" name="TextBox 47">
            <a:extLst>
              <a:ext uri="{FF2B5EF4-FFF2-40B4-BE49-F238E27FC236}">
                <a16:creationId xmlns:a16="http://schemas.microsoft.com/office/drawing/2014/main" id="{6F8C0ECE-D86D-FF53-739A-6A3687B97DCB}"/>
              </a:ext>
            </a:extLst>
          </p:cNvPr>
          <p:cNvSpPr txBox="1"/>
          <p:nvPr/>
        </p:nvSpPr>
        <p:spPr>
          <a:xfrm>
            <a:off x="8413661" y="1436103"/>
            <a:ext cx="557707" cy="230832"/>
          </a:xfrm>
          <a:prstGeom prst="rect">
            <a:avLst/>
          </a:prstGeom>
          <a:noFill/>
        </p:spPr>
        <p:txBody>
          <a:bodyPr wrap="square" rtlCol="0">
            <a:spAutoFit/>
          </a:bodyPr>
          <a:lstStyle/>
          <a:p>
            <a:r>
              <a:rPr lang="en-US" sz="900" dirty="0">
                <a:solidFill>
                  <a:srgbClr val="002060"/>
                </a:solidFill>
              </a:rPr>
              <a:t>(YYYY)</a:t>
            </a:r>
          </a:p>
        </p:txBody>
      </p:sp>
      <p:sp>
        <p:nvSpPr>
          <p:cNvPr id="49" name="TextBox 48">
            <a:extLst>
              <a:ext uri="{FF2B5EF4-FFF2-40B4-BE49-F238E27FC236}">
                <a16:creationId xmlns:a16="http://schemas.microsoft.com/office/drawing/2014/main" id="{19B0D2BA-34FF-CBF1-DE81-1C1E050145FF}"/>
              </a:ext>
            </a:extLst>
          </p:cNvPr>
          <p:cNvSpPr txBox="1"/>
          <p:nvPr/>
        </p:nvSpPr>
        <p:spPr>
          <a:xfrm>
            <a:off x="7821152" y="1436103"/>
            <a:ext cx="494987" cy="230832"/>
          </a:xfrm>
          <a:prstGeom prst="rect">
            <a:avLst/>
          </a:prstGeom>
          <a:noFill/>
        </p:spPr>
        <p:txBody>
          <a:bodyPr wrap="square" rtlCol="0">
            <a:spAutoFit/>
          </a:bodyPr>
          <a:lstStyle/>
          <a:p>
            <a:r>
              <a:rPr lang="en-US" sz="900" dirty="0">
                <a:solidFill>
                  <a:srgbClr val="002060"/>
                </a:solidFill>
              </a:rPr>
              <a:t>(DD)</a:t>
            </a:r>
          </a:p>
        </p:txBody>
      </p:sp>
      <p:sp>
        <p:nvSpPr>
          <p:cNvPr id="50" name="TextBox 49">
            <a:extLst>
              <a:ext uri="{FF2B5EF4-FFF2-40B4-BE49-F238E27FC236}">
                <a16:creationId xmlns:a16="http://schemas.microsoft.com/office/drawing/2014/main" id="{3DF7D274-A7CE-8571-64C2-2F9255EE45DE}"/>
              </a:ext>
            </a:extLst>
          </p:cNvPr>
          <p:cNvSpPr txBox="1"/>
          <p:nvPr/>
        </p:nvSpPr>
        <p:spPr>
          <a:xfrm>
            <a:off x="5646829" y="1543399"/>
            <a:ext cx="1953119" cy="238527"/>
          </a:xfrm>
          <a:prstGeom prst="rect">
            <a:avLst/>
          </a:prstGeom>
          <a:noFill/>
        </p:spPr>
        <p:txBody>
          <a:bodyPr wrap="square" rtlCol="0">
            <a:spAutoFit/>
          </a:bodyPr>
          <a:lstStyle/>
          <a:p>
            <a:r>
              <a:rPr lang="en-US" sz="950" dirty="0">
                <a:solidFill>
                  <a:srgbClr val="002060"/>
                </a:solidFill>
              </a:rPr>
              <a:t>Upload Death Certificate (PDF)</a:t>
            </a:r>
          </a:p>
        </p:txBody>
      </p:sp>
      <p:sp>
        <p:nvSpPr>
          <p:cNvPr id="51" name="TextBox 50">
            <a:extLst>
              <a:ext uri="{FF2B5EF4-FFF2-40B4-BE49-F238E27FC236}">
                <a16:creationId xmlns:a16="http://schemas.microsoft.com/office/drawing/2014/main" id="{C7222466-74E9-4BEE-1BE1-FFCEB1B8880C}"/>
              </a:ext>
            </a:extLst>
          </p:cNvPr>
          <p:cNvSpPr txBox="1"/>
          <p:nvPr/>
        </p:nvSpPr>
        <p:spPr>
          <a:xfrm>
            <a:off x="5706592" y="2222540"/>
            <a:ext cx="988828" cy="246221"/>
          </a:xfrm>
          <a:prstGeom prst="rect">
            <a:avLst/>
          </a:prstGeom>
          <a:noFill/>
        </p:spPr>
        <p:txBody>
          <a:bodyPr wrap="square" rtlCol="0">
            <a:spAutoFit/>
          </a:bodyPr>
          <a:lstStyle/>
          <a:p>
            <a:r>
              <a:rPr lang="en-US" sz="950" dirty="0">
                <a:solidFill>
                  <a:srgbClr val="002060"/>
                </a:solidFill>
              </a:rPr>
              <a:t>First Name</a:t>
            </a:r>
          </a:p>
        </p:txBody>
      </p:sp>
      <p:sp>
        <p:nvSpPr>
          <p:cNvPr id="52" name="TextBox 51">
            <a:extLst>
              <a:ext uri="{FF2B5EF4-FFF2-40B4-BE49-F238E27FC236}">
                <a16:creationId xmlns:a16="http://schemas.microsoft.com/office/drawing/2014/main" id="{D859A991-6B5C-DC2F-0E47-82A9A9B3F4D2}"/>
              </a:ext>
            </a:extLst>
          </p:cNvPr>
          <p:cNvSpPr txBox="1"/>
          <p:nvPr/>
        </p:nvSpPr>
        <p:spPr>
          <a:xfrm>
            <a:off x="7079817" y="2234543"/>
            <a:ext cx="988828" cy="246221"/>
          </a:xfrm>
          <a:prstGeom prst="rect">
            <a:avLst/>
          </a:prstGeom>
          <a:noFill/>
        </p:spPr>
        <p:txBody>
          <a:bodyPr wrap="square" rtlCol="0">
            <a:spAutoFit/>
          </a:bodyPr>
          <a:lstStyle/>
          <a:p>
            <a:r>
              <a:rPr lang="en-US" sz="950" dirty="0">
                <a:solidFill>
                  <a:srgbClr val="002060"/>
                </a:solidFill>
              </a:rPr>
              <a:t>Last Name</a:t>
            </a:r>
          </a:p>
        </p:txBody>
      </p:sp>
      <p:sp>
        <p:nvSpPr>
          <p:cNvPr id="53" name="TextBox 52">
            <a:extLst>
              <a:ext uri="{FF2B5EF4-FFF2-40B4-BE49-F238E27FC236}">
                <a16:creationId xmlns:a16="http://schemas.microsoft.com/office/drawing/2014/main" id="{57ABF39D-2B44-BFEE-8628-A408D123DFEE}"/>
              </a:ext>
            </a:extLst>
          </p:cNvPr>
          <p:cNvSpPr txBox="1"/>
          <p:nvPr/>
        </p:nvSpPr>
        <p:spPr>
          <a:xfrm>
            <a:off x="5662699" y="2681007"/>
            <a:ext cx="988828" cy="246221"/>
          </a:xfrm>
          <a:prstGeom prst="rect">
            <a:avLst/>
          </a:prstGeom>
          <a:noFill/>
        </p:spPr>
        <p:txBody>
          <a:bodyPr wrap="square" rtlCol="0">
            <a:spAutoFit/>
          </a:bodyPr>
          <a:lstStyle/>
          <a:p>
            <a:r>
              <a:rPr lang="en-US" sz="950" dirty="0">
                <a:solidFill>
                  <a:srgbClr val="002060"/>
                </a:solidFill>
              </a:rPr>
              <a:t>Relationship</a:t>
            </a:r>
          </a:p>
        </p:txBody>
      </p:sp>
      <p:sp>
        <p:nvSpPr>
          <p:cNvPr id="54" name="TextBox 53">
            <a:extLst>
              <a:ext uri="{FF2B5EF4-FFF2-40B4-BE49-F238E27FC236}">
                <a16:creationId xmlns:a16="http://schemas.microsoft.com/office/drawing/2014/main" id="{D1E8BFB6-BD41-5C14-A9C8-FD1BB183F018}"/>
              </a:ext>
            </a:extLst>
          </p:cNvPr>
          <p:cNvSpPr txBox="1"/>
          <p:nvPr/>
        </p:nvSpPr>
        <p:spPr>
          <a:xfrm>
            <a:off x="7106667" y="2684364"/>
            <a:ext cx="988828" cy="246221"/>
          </a:xfrm>
          <a:prstGeom prst="rect">
            <a:avLst/>
          </a:prstGeom>
          <a:noFill/>
        </p:spPr>
        <p:txBody>
          <a:bodyPr wrap="square" rtlCol="0">
            <a:spAutoFit/>
          </a:bodyPr>
          <a:lstStyle/>
          <a:p>
            <a:r>
              <a:rPr lang="en-US" sz="950" dirty="0">
                <a:solidFill>
                  <a:srgbClr val="002060"/>
                </a:solidFill>
              </a:rPr>
              <a:t>Email</a:t>
            </a:r>
          </a:p>
        </p:txBody>
      </p:sp>
      <p:sp>
        <p:nvSpPr>
          <p:cNvPr id="55" name="TextBox 54">
            <a:extLst>
              <a:ext uri="{FF2B5EF4-FFF2-40B4-BE49-F238E27FC236}">
                <a16:creationId xmlns:a16="http://schemas.microsoft.com/office/drawing/2014/main" id="{CAC6C763-65B8-E690-3720-FE38F215818C}"/>
              </a:ext>
            </a:extLst>
          </p:cNvPr>
          <p:cNvSpPr txBox="1"/>
          <p:nvPr/>
        </p:nvSpPr>
        <p:spPr>
          <a:xfrm>
            <a:off x="5662699" y="3120668"/>
            <a:ext cx="1532527" cy="238527"/>
          </a:xfrm>
          <a:prstGeom prst="rect">
            <a:avLst/>
          </a:prstGeom>
          <a:noFill/>
        </p:spPr>
        <p:txBody>
          <a:bodyPr wrap="square" rtlCol="0">
            <a:spAutoFit/>
          </a:bodyPr>
          <a:lstStyle/>
          <a:p>
            <a:r>
              <a:rPr lang="en-US" sz="950" dirty="0">
                <a:solidFill>
                  <a:srgbClr val="002060"/>
                </a:solidFill>
              </a:rPr>
              <a:t>Preferred Phone Number</a:t>
            </a:r>
          </a:p>
        </p:txBody>
      </p:sp>
      <p:sp>
        <p:nvSpPr>
          <p:cNvPr id="56" name="TextBox 55">
            <a:extLst>
              <a:ext uri="{FF2B5EF4-FFF2-40B4-BE49-F238E27FC236}">
                <a16:creationId xmlns:a16="http://schemas.microsoft.com/office/drawing/2014/main" id="{A1664CF5-8B4C-3C60-D092-DFF401C5204C}"/>
              </a:ext>
            </a:extLst>
          </p:cNvPr>
          <p:cNvSpPr txBox="1"/>
          <p:nvPr/>
        </p:nvSpPr>
        <p:spPr>
          <a:xfrm>
            <a:off x="7106667" y="3124025"/>
            <a:ext cx="1435987" cy="238527"/>
          </a:xfrm>
          <a:prstGeom prst="rect">
            <a:avLst/>
          </a:prstGeom>
          <a:noFill/>
        </p:spPr>
        <p:txBody>
          <a:bodyPr wrap="square" rtlCol="0">
            <a:spAutoFit/>
          </a:bodyPr>
          <a:lstStyle/>
          <a:p>
            <a:r>
              <a:rPr lang="en-US" sz="950" dirty="0">
                <a:solidFill>
                  <a:srgbClr val="002060"/>
                </a:solidFill>
              </a:rPr>
              <a:t>Other Phone Number</a:t>
            </a:r>
          </a:p>
        </p:txBody>
      </p:sp>
      <p:sp>
        <p:nvSpPr>
          <p:cNvPr id="57" name="TextBox 56">
            <a:extLst>
              <a:ext uri="{FF2B5EF4-FFF2-40B4-BE49-F238E27FC236}">
                <a16:creationId xmlns:a16="http://schemas.microsoft.com/office/drawing/2014/main" id="{3C35670B-4269-3D4C-0ABC-5C0A9233273E}"/>
              </a:ext>
            </a:extLst>
          </p:cNvPr>
          <p:cNvSpPr txBox="1"/>
          <p:nvPr/>
        </p:nvSpPr>
        <p:spPr>
          <a:xfrm>
            <a:off x="5647963" y="3609415"/>
            <a:ext cx="1953119" cy="238527"/>
          </a:xfrm>
          <a:prstGeom prst="rect">
            <a:avLst/>
          </a:prstGeom>
          <a:noFill/>
        </p:spPr>
        <p:txBody>
          <a:bodyPr wrap="square" rtlCol="0">
            <a:spAutoFit/>
          </a:bodyPr>
          <a:lstStyle/>
          <a:p>
            <a:r>
              <a:rPr lang="en-US" sz="950" dirty="0">
                <a:solidFill>
                  <a:srgbClr val="002060"/>
                </a:solidFill>
              </a:rPr>
              <a:t>Upload copy of requestor ID</a:t>
            </a:r>
          </a:p>
        </p:txBody>
      </p:sp>
      <p:sp>
        <p:nvSpPr>
          <p:cNvPr id="58" name="TextBox 57">
            <a:extLst>
              <a:ext uri="{FF2B5EF4-FFF2-40B4-BE49-F238E27FC236}">
                <a16:creationId xmlns:a16="http://schemas.microsoft.com/office/drawing/2014/main" id="{1935920A-88B6-6211-719D-42063A221306}"/>
              </a:ext>
            </a:extLst>
          </p:cNvPr>
          <p:cNvSpPr txBox="1"/>
          <p:nvPr/>
        </p:nvSpPr>
        <p:spPr>
          <a:xfrm>
            <a:off x="648587" y="428553"/>
            <a:ext cx="2955851" cy="246221"/>
          </a:xfrm>
          <a:prstGeom prst="rect">
            <a:avLst/>
          </a:prstGeom>
          <a:noFill/>
        </p:spPr>
        <p:txBody>
          <a:bodyPr wrap="square" rtlCol="0">
            <a:spAutoFit/>
          </a:bodyPr>
          <a:lstStyle/>
          <a:p>
            <a:r>
              <a:rPr lang="en-US" sz="1000" dirty="0">
                <a:solidFill>
                  <a:srgbClr val="002060"/>
                </a:solidFill>
              </a:rPr>
              <a:t>We are here to support you at this difficult time.</a:t>
            </a:r>
          </a:p>
        </p:txBody>
      </p:sp>
      <p:sp>
        <p:nvSpPr>
          <p:cNvPr id="59" name="TextBox 58">
            <a:extLst>
              <a:ext uri="{FF2B5EF4-FFF2-40B4-BE49-F238E27FC236}">
                <a16:creationId xmlns:a16="http://schemas.microsoft.com/office/drawing/2014/main" id="{C38612DD-D1F4-41CA-DFB4-7F73147A68EA}"/>
              </a:ext>
            </a:extLst>
          </p:cNvPr>
          <p:cNvSpPr txBox="1"/>
          <p:nvPr/>
        </p:nvSpPr>
        <p:spPr>
          <a:xfrm>
            <a:off x="598118" y="727936"/>
            <a:ext cx="2955851" cy="246221"/>
          </a:xfrm>
          <a:prstGeom prst="rect">
            <a:avLst/>
          </a:prstGeom>
          <a:noFill/>
        </p:spPr>
        <p:txBody>
          <a:bodyPr wrap="square" rtlCol="0">
            <a:spAutoFit/>
          </a:bodyPr>
          <a:lstStyle/>
          <a:p>
            <a:r>
              <a:rPr lang="en-US" sz="1000" b="1" dirty="0">
                <a:solidFill>
                  <a:srgbClr val="002060"/>
                </a:solidFill>
              </a:rPr>
              <a:t>What is your request?</a:t>
            </a:r>
          </a:p>
        </p:txBody>
      </p:sp>
      <p:sp>
        <p:nvSpPr>
          <p:cNvPr id="60" name="Rectangle: Rounded Corners 59">
            <a:extLst>
              <a:ext uri="{FF2B5EF4-FFF2-40B4-BE49-F238E27FC236}">
                <a16:creationId xmlns:a16="http://schemas.microsoft.com/office/drawing/2014/main" id="{B2805BDB-14A9-97B1-9DA4-3680C1FDA0AD}"/>
              </a:ext>
            </a:extLst>
          </p:cNvPr>
          <p:cNvSpPr/>
          <p:nvPr/>
        </p:nvSpPr>
        <p:spPr>
          <a:xfrm>
            <a:off x="645403" y="951149"/>
            <a:ext cx="2694857"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Select request type</a:t>
            </a:r>
          </a:p>
        </p:txBody>
      </p:sp>
      <p:pic>
        <p:nvPicPr>
          <p:cNvPr id="61" name="Picture 60">
            <a:extLst>
              <a:ext uri="{FF2B5EF4-FFF2-40B4-BE49-F238E27FC236}">
                <a16:creationId xmlns:a16="http://schemas.microsoft.com/office/drawing/2014/main" id="{707C6E00-9F48-4765-08D9-089C668A5B0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146009" y="1020709"/>
            <a:ext cx="146479" cy="151362"/>
          </a:xfrm>
          <a:prstGeom prst="rect">
            <a:avLst/>
          </a:prstGeom>
        </p:spPr>
      </p:pic>
      <p:sp>
        <p:nvSpPr>
          <p:cNvPr id="62" name="Speech Bubble: Rectangle with Corners Rounded 61">
            <a:extLst>
              <a:ext uri="{FF2B5EF4-FFF2-40B4-BE49-F238E27FC236}">
                <a16:creationId xmlns:a16="http://schemas.microsoft.com/office/drawing/2014/main" id="{A6E036A4-4BA8-D273-7466-178EA3DA347A}"/>
              </a:ext>
            </a:extLst>
          </p:cNvPr>
          <p:cNvSpPr/>
          <p:nvPr/>
        </p:nvSpPr>
        <p:spPr>
          <a:xfrm>
            <a:off x="648586" y="1546330"/>
            <a:ext cx="2955851" cy="575340"/>
          </a:xfrm>
          <a:prstGeom prst="wedgeRoundRectCallout">
            <a:avLst>
              <a:gd name="adj1" fmla="val -29671"/>
              <a:gd name="adj2" fmla="val -96794"/>
              <a:gd name="adj3" fmla="val 16667"/>
            </a:avLst>
          </a:prstGeom>
          <a:noFill/>
          <a:ln w="3175">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Options for the select box</a:t>
            </a:r>
          </a:p>
          <a:p>
            <a:pPr marL="228600" indent="-228600">
              <a:buAutoNum type="arabicPeriod"/>
            </a:pPr>
            <a:r>
              <a:rPr lang="en-US" sz="900" dirty="0">
                <a:solidFill>
                  <a:schemeClr val="tx1"/>
                </a:solidFill>
              </a:rPr>
              <a:t>Advance funds for unpaid funeral expenses </a:t>
            </a:r>
          </a:p>
          <a:p>
            <a:pPr marL="228600" indent="-228600">
              <a:buAutoNum type="arabicPeriod"/>
            </a:pPr>
            <a:r>
              <a:rPr lang="en-US" sz="900" dirty="0">
                <a:solidFill>
                  <a:schemeClr val="tx1"/>
                </a:solidFill>
              </a:rPr>
              <a:t>General advance of available funds</a:t>
            </a:r>
          </a:p>
          <a:p>
            <a:pPr marL="228600" indent="-228600">
              <a:buAutoNum type="arabicPeriod"/>
            </a:pPr>
            <a:r>
              <a:rPr lang="en-US" sz="900" dirty="0">
                <a:solidFill>
                  <a:schemeClr val="tx1"/>
                </a:solidFill>
              </a:rPr>
              <a:t>Liquidation funds</a:t>
            </a:r>
          </a:p>
        </p:txBody>
      </p:sp>
      <p:sp>
        <p:nvSpPr>
          <p:cNvPr id="63" name="Rectangle: Rounded Corners 62">
            <a:extLst>
              <a:ext uri="{FF2B5EF4-FFF2-40B4-BE49-F238E27FC236}">
                <a16:creationId xmlns:a16="http://schemas.microsoft.com/office/drawing/2014/main" id="{A7426C36-D146-B252-49D8-6BC19FD07C65}"/>
              </a:ext>
            </a:extLst>
          </p:cNvPr>
          <p:cNvSpPr/>
          <p:nvPr/>
        </p:nvSpPr>
        <p:spPr>
          <a:xfrm>
            <a:off x="115502" y="2489161"/>
            <a:ext cx="4603199" cy="983538"/>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000" dirty="0">
                <a:solidFill>
                  <a:schemeClr val="tx1"/>
                </a:solidFill>
              </a:rPr>
              <a:t>If option #2 or #3 are selected:</a:t>
            </a:r>
          </a:p>
          <a:p>
            <a:endParaRPr lang="en-US" sz="1600" dirty="0">
              <a:solidFill>
                <a:schemeClr val="tx1"/>
              </a:solidFill>
            </a:endParaRPr>
          </a:p>
          <a:p>
            <a:pPr algn="ctr"/>
            <a:r>
              <a:rPr lang="en-US" sz="1050" b="1" dirty="0">
                <a:solidFill>
                  <a:srgbClr val="0E3E84"/>
                </a:solidFill>
              </a:rPr>
              <a:t>Please visit </a:t>
            </a:r>
            <a:r>
              <a:rPr lang="en-US" sz="1050" b="1" i="1" u="sng" dirty="0">
                <a:solidFill>
                  <a:srgbClr val="0E3E84"/>
                </a:solidFill>
              </a:rPr>
              <a:t>https:popular.com/processing-estate</a:t>
            </a:r>
            <a:r>
              <a:rPr lang="en-US" sz="1050" b="1" dirty="0">
                <a:solidFill>
                  <a:srgbClr val="0E3E84"/>
                </a:solidFill>
              </a:rPr>
              <a:t> for more information.</a:t>
            </a:r>
          </a:p>
        </p:txBody>
      </p:sp>
      <p:pic>
        <p:nvPicPr>
          <p:cNvPr id="65" name="Graphic 64" descr="Badge 1 with solid fill">
            <a:extLst>
              <a:ext uri="{FF2B5EF4-FFF2-40B4-BE49-F238E27FC236}">
                <a16:creationId xmlns:a16="http://schemas.microsoft.com/office/drawing/2014/main" id="{18BA7321-970D-593E-A507-F6E574D434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7026" y="98943"/>
            <a:ext cx="430836" cy="430836"/>
          </a:xfrm>
          <a:prstGeom prst="rect">
            <a:avLst/>
          </a:prstGeom>
        </p:spPr>
      </p:pic>
      <p:sp>
        <p:nvSpPr>
          <p:cNvPr id="66" name="Rectangle: Rounded Corners 65">
            <a:extLst>
              <a:ext uri="{FF2B5EF4-FFF2-40B4-BE49-F238E27FC236}">
                <a16:creationId xmlns:a16="http://schemas.microsoft.com/office/drawing/2014/main" id="{A1C77B23-DB2A-EDFD-8F62-97CE70DEE3BC}"/>
              </a:ext>
            </a:extLst>
          </p:cNvPr>
          <p:cNvSpPr/>
          <p:nvPr/>
        </p:nvSpPr>
        <p:spPr>
          <a:xfrm>
            <a:off x="115503" y="3581886"/>
            <a:ext cx="4603199" cy="3247467"/>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000" dirty="0">
                <a:solidFill>
                  <a:schemeClr val="tx1"/>
                </a:solidFill>
              </a:rPr>
              <a:t>If option #1 is selected</a:t>
            </a:r>
          </a:p>
          <a:p>
            <a:endParaRPr lang="en-US" sz="1600" dirty="0">
              <a:solidFill>
                <a:schemeClr val="tx1"/>
              </a:solidFill>
            </a:endParaRPr>
          </a:p>
          <a:p>
            <a:endParaRPr lang="en-US" sz="1600" dirty="0">
              <a:solidFill>
                <a:schemeClr val="tx1"/>
              </a:solidFill>
            </a:endParaRPr>
          </a:p>
        </p:txBody>
      </p:sp>
      <p:sp>
        <p:nvSpPr>
          <p:cNvPr id="67" name="TextBox 66">
            <a:extLst>
              <a:ext uri="{FF2B5EF4-FFF2-40B4-BE49-F238E27FC236}">
                <a16:creationId xmlns:a16="http://schemas.microsoft.com/office/drawing/2014/main" id="{8E24C623-2211-7BED-FFEF-E43DA9F29103}"/>
              </a:ext>
            </a:extLst>
          </p:cNvPr>
          <p:cNvSpPr txBox="1"/>
          <p:nvPr/>
        </p:nvSpPr>
        <p:spPr>
          <a:xfrm>
            <a:off x="228664" y="5292766"/>
            <a:ext cx="2955851" cy="246221"/>
          </a:xfrm>
          <a:prstGeom prst="rect">
            <a:avLst/>
          </a:prstGeom>
          <a:noFill/>
        </p:spPr>
        <p:txBody>
          <a:bodyPr wrap="square" rtlCol="0">
            <a:spAutoFit/>
          </a:bodyPr>
          <a:lstStyle/>
          <a:p>
            <a:r>
              <a:rPr lang="en-US" sz="1000" b="1" dirty="0">
                <a:solidFill>
                  <a:srgbClr val="002060"/>
                </a:solidFill>
              </a:rPr>
              <a:t>Is the funeral home invoice paid? </a:t>
            </a:r>
          </a:p>
        </p:txBody>
      </p:sp>
      <p:sp>
        <p:nvSpPr>
          <p:cNvPr id="68" name="TextBox 67">
            <a:extLst>
              <a:ext uri="{FF2B5EF4-FFF2-40B4-BE49-F238E27FC236}">
                <a16:creationId xmlns:a16="http://schemas.microsoft.com/office/drawing/2014/main" id="{110EA2E2-F3A7-5B6E-CDE2-8B8572EE14A7}"/>
              </a:ext>
            </a:extLst>
          </p:cNvPr>
          <p:cNvSpPr txBox="1"/>
          <p:nvPr/>
        </p:nvSpPr>
        <p:spPr>
          <a:xfrm>
            <a:off x="235222" y="3914350"/>
            <a:ext cx="4379308" cy="1323439"/>
          </a:xfrm>
          <a:prstGeom prst="rect">
            <a:avLst/>
          </a:prstGeom>
          <a:noFill/>
        </p:spPr>
        <p:txBody>
          <a:bodyPr wrap="square" rtlCol="0">
            <a:spAutoFit/>
          </a:bodyPr>
          <a:lstStyle/>
          <a:p>
            <a:pPr algn="l"/>
            <a:r>
              <a:rPr lang="en-US" sz="1000" dirty="0">
                <a:solidFill>
                  <a:srgbClr val="0E3E84"/>
                </a:solidFill>
              </a:rPr>
              <a:t>You can request an advance from the Bank to cover funeral expenses.</a:t>
            </a:r>
          </a:p>
          <a:p>
            <a:pPr algn="l"/>
            <a:endParaRPr lang="en-US" sz="500" dirty="0">
              <a:solidFill>
                <a:srgbClr val="0E3E84"/>
              </a:solidFill>
            </a:endParaRPr>
          </a:p>
          <a:p>
            <a:pPr algn="l"/>
            <a:r>
              <a:rPr lang="en-US" sz="1000" dirty="0">
                <a:solidFill>
                  <a:srgbClr val="0E3E84"/>
                </a:solidFill>
              </a:rPr>
              <a:t>Requirements to request processing:</a:t>
            </a:r>
          </a:p>
          <a:p>
            <a:pPr marL="171450" indent="-171450">
              <a:buFont typeface="Arial" panose="020B0604020202020204" pitchFamily="34" charset="0"/>
              <a:buChar char="•"/>
            </a:pPr>
            <a:r>
              <a:rPr lang="en-US" sz="1000" dirty="0">
                <a:solidFill>
                  <a:srgbClr val="0E3E84"/>
                </a:solidFill>
              </a:rPr>
              <a:t>Death Certificate (original or copy)</a:t>
            </a:r>
          </a:p>
          <a:p>
            <a:pPr marL="171450" indent="-171450">
              <a:buFont typeface="Arial" panose="020B0604020202020204" pitchFamily="34" charset="0"/>
              <a:buChar char="•"/>
            </a:pPr>
            <a:r>
              <a:rPr lang="en-US" sz="1000" dirty="0">
                <a:solidFill>
                  <a:srgbClr val="0E3E84"/>
                </a:solidFill>
              </a:rPr>
              <a:t>Funeral home bill</a:t>
            </a:r>
          </a:p>
          <a:p>
            <a:pPr algn="l"/>
            <a:endParaRPr lang="en-US" sz="500" dirty="0">
              <a:solidFill>
                <a:srgbClr val="0E3E84"/>
              </a:solidFill>
            </a:endParaRPr>
          </a:p>
          <a:p>
            <a:pPr algn="l"/>
            <a:r>
              <a:rPr lang="en-US" sz="1000" dirty="0">
                <a:solidFill>
                  <a:srgbClr val="0E3E84"/>
                </a:solidFill>
              </a:rPr>
              <a:t>The Bank will issue an official check payable to the funeral home for the amount billed or up to the maximum permitted by law ($15,000) of the funds deposited with Popular.</a:t>
            </a:r>
          </a:p>
        </p:txBody>
      </p:sp>
      <p:sp>
        <p:nvSpPr>
          <p:cNvPr id="69" name="Rectangle: Rounded Corners 68">
            <a:extLst>
              <a:ext uri="{FF2B5EF4-FFF2-40B4-BE49-F238E27FC236}">
                <a16:creationId xmlns:a16="http://schemas.microsoft.com/office/drawing/2014/main" id="{5D7A8601-2D56-B2A5-471E-1F904C919FE6}"/>
              </a:ext>
            </a:extLst>
          </p:cNvPr>
          <p:cNvSpPr/>
          <p:nvPr/>
        </p:nvSpPr>
        <p:spPr>
          <a:xfrm>
            <a:off x="2347879" y="5286174"/>
            <a:ext cx="1540033"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Select Yes/No</a:t>
            </a:r>
          </a:p>
        </p:txBody>
      </p:sp>
      <p:sp>
        <p:nvSpPr>
          <p:cNvPr id="70" name="TextBox 69">
            <a:extLst>
              <a:ext uri="{FF2B5EF4-FFF2-40B4-BE49-F238E27FC236}">
                <a16:creationId xmlns:a16="http://schemas.microsoft.com/office/drawing/2014/main" id="{188BAA96-64D2-E433-C607-4C3A1638D855}"/>
              </a:ext>
            </a:extLst>
          </p:cNvPr>
          <p:cNvSpPr txBox="1"/>
          <p:nvPr/>
        </p:nvSpPr>
        <p:spPr>
          <a:xfrm>
            <a:off x="2608395" y="5082744"/>
            <a:ext cx="988828" cy="246221"/>
          </a:xfrm>
          <a:prstGeom prst="rect">
            <a:avLst/>
          </a:prstGeom>
          <a:noFill/>
        </p:spPr>
        <p:txBody>
          <a:bodyPr wrap="square" rtlCol="0">
            <a:spAutoFit/>
          </a:bodyPr>
          <a:lstStyle/>
          <a:p>
            <a:r>
              <a:rPr lang="en-US" sz="950" dirty="0">
                <a:solidFill>
                  <a:srgbClr val="002060"/>
                </a:solidFill>
              </a:rPr>
              <a:t>Select Answer</a:t>
            </a:r>
          </a:p>
        </p:txBody>
      </p:sp>
      <p:pic>
        <p:nvPicPr>
          <p:cNvPr id="71" name="Picture 70">
            <a:extLst>
              <a:ext uri="{FF2B5EF4-FFF2-40B4-BE49-F238E27FC236}">
                <a16:creationId xmlns:a16="http://schemas.microsoft.com/office/drawing/2014/main" id="{BC709B25-E468-031E-84F9-DD4CEBF983D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732057" y="5327725"/>
            <a:ext cx="146479" cy="151362"/>
          </a:xfrm>
          <a:prstGeom prst="rect">
            <a:avLst/>
          </a:prstGeom>
        </p:spPr>
      </p:pic>
      <p:sp>
        <p:nvSpPr>
          <p:cNvPr id="73" name="TextBox 72">
            <a:extLst>
              <a:ext uri="{FF2B5EF4-FFF2-40B4-BE49-F238E27FC236}">
                <a16:creationId xmlns:a16="http://schemas.microsoft.com/office/drawing/2014/main" id="{A930412F-5695-C9B3-CA7F-D58C2BC1F12B}"/>
              </a:ext>
            </a:extLst>
          </p:cNvPr>
          <p:cNvSpPr txBox="1"/>
          <p:nvPr/>
        </p:nvSpPr>
        <p:spPr>
          <a:xfrm>
            <a:off x="216573" y="5612896"/>
            <a:ext cx="4502128" cy="1015663"/>
          </a:xfrm>
          <a:prstGeom prst="rect">
            <a:avLst/>
          </a:prstGeom>
          <a:noFill/>
        </p:spPr>
        <p:txBody>
          <a:bodyPr wrap="square">
            <a:spAutoFit/>
          </a:bodyPr>
          <a:lstStyle/>
          <a:p>
            <a:r>
              <a:rPr lang="en-US" sz="1000" dirty="0"/>
              <a:t>If “</a:t>
            </a:r>
            <a:r>
              <a:rPr lang="en-US" sz="1000" dirty="0" err="1"/>
              <a:t>Yes”is</a:t>
            </a:r>
            <a:r>
              <a:rPr lang="en-US" sz="1000" dirty="0"/>
              <a:t> selected, show the following message:</a:t>
            </a:r>
          </a:p>
          <a:p>
            <a:endParaRPr lang="en-US" sz="500" dirty="0"/>
          </a:p>
          <a:p>
            <a:r>
              <a:rPr lang="en-US" sz="1000" dirty="0">
                <a:solidFill>
                  <a:srgbClr val="0E3E84"/>
                </a:solidFill>
              </a:rPr>
              <a:t>To request an advance for funeral expenses the invoice must be unpaid. You can request a general advance, for more information on how to request this visit </a:t>
            </a:r>
            <a:r>
              <a:rPr lang="en-US" sz="1000" b="1" dirty="0">
                <a:solidFill>
                  <a:srgbClr val="0E3E84"/>
                </a:solidFill>
              </a:rPr>
              <a:t> </a:t>
            </a:r>
            <a:r>
              <a:rPr lang="en-US" sz="1000" b="1" i="1" u="sng" dirty="0">
                <a:solidFill>
                  <a:srgbClr val="0E3E84"/>
                </a:solidFill>
              </a:rPr>
              <a:t>https:popular.com/processing-estate</a:t>
            </a:r>
            <a:r>
              <a:rPr lang="en-US" sz="1000" b="1" dirty="0">
                <a:solidFill>
                  <a:srgbClr val="0E3E84"/>
                </a:solidFill>
              </a:rPr>
              <a:t> </a:t>
            </a:r>
          </a:p>
          <a:p>
            <a:endParaRPr lang="en-US" sz="500" b="1" dirty="0">
              <a:solidFill>
                <a:srgbClr val="0E3E84"/>
              </a:solidFill>
            </a:endParaRPr>
          </a:p>
          <a:p>
            <a:r>
              <a:rPr lang="en-US" sz="1000" dirty="0"/>
              <a:t>If “No” is selected continue to the next page</a:t>
            </a:r>
          </a:p>
        </p:txBody>
      </p:sp>
      <p:pic>
        <p:nvPicPr>
          <p:cNvPr id="76" name="Graphic 75" descr="Badge with solid fill">
            <a:extLst>
              <a:ext uri="{FF2B5EF4-FFF2-40B4-BE49-F238E27FC236}">
                <a16:creationId xmlns:a16="http://schemas.microsoft.com/office/drawing/2014/main" id="{3839B032-C469-6D5E-6B78-B7B8357BD4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34" y="3498137"/>
            <a:ext cx="430836" cy="430836"/>
          </a:xfrm>
          <a:prstGeom prst="rect">
            <a:avLst/>
          </a:prstGeom>
        </p:spPr>
      </p:pic>
      <p:sp>
        <p:nvSpPr>
          <p:cNvPr id="77" name="Isosceles Triangle 76">
            <a:extLst>
              <a:ext uri="{FF2B5EF4-FFF2-40B4-BE49-F238E27FC236}">
                <a16:creationId xmlns:a16="http://schemas.microsoft.com/office/drawing/2014/main" id="{C8B01E96-807F-0EE0-C453-7D6D4717E46F}"/>
              </a:ext>
            </a:extLst>
          </p:cNvPr>
          <p:cNvSpPr/>
          <p:nvPr/>
        </p:nvSpPr>
        <p:spPr>
          <a:xfrm rot="5400000">
            <a:off x="4778751" y="2859118"/>
            <a:ext cx="454058" cy="300744"/>
          </a:xfrm>
          <a:prstGeom prst="triangle">
            <a:avLst/>
          </a:prstGeom>
          <a:solidFill>
            <a:srgbClr val="0E3E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Graphic 78" descr="Badge 3 with solid fill">
            <a:extLst>
              <a:ext uri="{FF2B5EF4-FFF2-40B4-BE49-F238E27FC236}">
                <a16:creationId xmlns:a16="http://schemas.microsoft.com/office/drawing/2014/main" id="{89CF390A-B6A8-A48E-02E3-969CD7A8931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91428" y="98943"/>
            <a:ext cx="430836" cy="430836"/>
          </a:xfrm>
          <a:prstGeom prst="rect">
            <a:avLst/>
          </a:prstGeom>
        </p:spPr>
      </p:pic>
      <p:sp>
        <p:nvSpPr>
          <p:cNvPr id="80" name="Rectangle: Rounded Corners 79">
            <a:extLst>
              <a:ext uri="{FF2B5EF4-FFF2-40B4-BE49-F238E27FC236}">
                <a16:creationId xmlns:a16="http://schemas.microsoft.com/office/drawing/2014/main" id="{A2DABEDA-6E07-D517-3742-EFF41E86C041}"/>
              </a:ext>
            </a:extLst>
          </p:cNvPr>
          <p:cNvSpPr/>
          <p:nvPr/>
        </p:nvSpPr>
        <p:spPr>
          <a:xfrm>
            <a:off x="6738847" y="7833035"/>
            <a:ext cx="1076402" cy="332913"/>
          </a:xfrm>
          <a:prstGeom prst="roundRect">
            <a:avLst/>
          </a:prstGeom>
          <a:solidFill>
            <a:srgbClr val="0E3E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Submit</a:t>
            </a:r>
          </a:p>
        </p:txBody>
      </p:sp>
      <p:sp>
        <p:nvSpPr>
          <p:cNvPr id="81" name="Speech Bubble: Rectangle with Corners Rounded 80">
            <a:extLst>
              <a:ext uri="{FF2B5EF4-FFF2-40B4-BE49-F238E27FC236}">
                <a16:creationId xmlns:a16="http://schemas.microsoft.com/office/drawing/2014/main" id="{5EFEAC6E-61C2-5EC8-2AD3-C1FC3DF27D1C}"/>
              </a:ext>
            </a:extLst>
          </p:cNvPr>
          <p:cNvSpPr/>
          <p:nvPr/>
        </p:nvSpPr>
        <p:spPr>
          <a:xfrm>
            <a:off x="4016491" y="4149767"/>
            <a:ext cx="1538896" cy="575340"/>
          </a:xfrm>
          <a:prstGeom prst="wedgeRoundRectCallout">
            <a:avLst>
              <a:gd name="adj1" fmla="val 66194"/>
              <a:gd name="adj2" fmla="val 149356"/>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Options for the select box</a:t>
            </a:r>
          </a:p>
          <a:p>
            <a:pPr marL="228600" indent="-228600">
              <a:buAutoNum type="arabicPeriod"/>
            </a:pPr>
            <a:r>
              <a:rPr lang="en-US" sz="900" dirty="0">
                <a:solidFill>
                  <a:schemeClr val="tx1"/>
                </a:solidFill>
              </a:rPr>
              <a:t>Account deposit</a:t>
            </a:r>
          </a:p>
          <a:p>
            <a:pPr marL="228600" indent="-228600">
              <a:buAutoNum type="arabicPeriod"/>
            </a:pPr>
            <a:r>
              <a:rPr lang="en-US" sz="900" dirty="0">
                <a:solidFill>
                  <a:schemeClr val="tx1"/>
                </a:solidFill>
              </a:rPr>
              <a:t>Pick-up at branch</a:t>
            </a:r>
          </a:p>
        </p:txBody>
      </p:sp>
      <p:sp>
        <p:nvSpPr>
          <p:cNvPr id="82" name="Speech Bubble: Rectangle with Corners Rounded 81">
            <a:extLst>
              <a:ext uri="{FF2B5EF4-FFF2-40B4-BE49-F238E27FC236}">
                <a16:creationId xmlns:a16="http://schemas.microsoft.com/office/drawing/2014/main" id="{2A188EBC-2F0C-A3FA-C5F7-32998CBB289D}"/>
              </a:ext>
            </a:extLst>
          </p:cNvPr>
          <p:cNvSpPr/>
          <p:nvPr/>
        </p:nvSpPr>
        <p:spPr>
          <a:xfrm>
            <a:off x="4548943" y="5577604"/>
            <a:ext cx="969256" cy="575340"/>
          </a:xfrm>
          <a:prstGeom prst="wedgeRoundRectCallout">
            <a:avLst>
              <a:gd name="adj1" fmla="val 71902"/>
              <a:gd name="adj2" fmla="val 10507"/>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View if direct deposit was selected</a:t>
            </a:r>
          </a:p>
        </p:txBody>
      </p:sp>
      <p:sp>
        <p:nvSpPr>
          <p:cNvPr id="83" name="Rectangle: Rounded Corners 82">
            <a:extLst>
              <a:ext uri="{FF2B5EF4-FFF2-40B4-BE49-F238E27FC236}">
                <a16:creationId xmlns:a16="http://schemas.microsoft.com/office/drawing/2014/main" id="{B524EF82-E25C-3703-DC82-76FF24FE130E}"/>
              </a:ext>
            </a:extLst>
          </p:cNvPr>
          <p:cNvSpPr/>
          <p:nvPr/>
        </p:nvSpPr>
        <p:spPr>
          <a:xfrm>
            <a:off x="9383611" y="5088062"/>
            <a:ext cx="2660347" cy="3042594"/>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4" name="Rectangle: Rounded Corners 83">
            <a:extLst>
              <a:ext uri="{FF2B5EF4-FFF2-40B4-BE49-F238E27FC236}">
                <a16:creationId xmlns:a16="http://schemas.microsoft.com/office/drawing/2014/main" id="{93504AEA-0E2B-40F2-4EDF-84B568C13213}"/>
              </a:ext>
            </a:extLst>
          </p:cNvPr>
          <p:cNvSpPr/>
          <p:nvPr/>
        </p:nvSpPr>
        <p:spPr>
          <a:xfrm>
            <a:off x="9603962" y="5669443"/>
            <a:ext cx="2252641"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Branch Town</a:t>
            </a:r>
          </a:p>
        </p:txBody>
      </p:sp>
      <p:pic>
        <p:nvPicPr>
          <p:cNvPr id="85" name="Picture 84">
            <a:extLst>
              <a:ext uri="{FF2B5EF4-FFF2-40B4-BE49-F238E27FC236}">
                <a16:creationId xmlns:a16="http://schemas.microsoft.com/office/drawing/2014/main" id="{24591A05-1B9A-068F-91B3-3E518AF4695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1677880" y="5720186"/>
            <a:ext cx="146479" cy="151362"/>
          </a:xfrm>
          <a:prstGeom prst="rect">
            <a:avLst/>
          </a:prstGeom>
        </p:spPr>
      </p:pic>
      <p:sp>
        <p:nvSpPr>
          <p:cNvPr id="86" name="Rectangle: Rounded Corners 85">
            <a:extLst>
              <a:ext uri="{FF2B5EF4-FFF2-40B4-BE49-F238E27FC236}">
                <a16:creationId xmlns:a16="http://schemas.microsoft.com/office/drawing/2014/main" id="{74583680-505E-2BCF-1560-081C1D88BCA7}"/>
              </a:ext>
            </a:extLst>
          </p:cNvPr>
          <p:cNvSpPr/>
          <p:nvPr/>
        </p:nvSpPr>
        <p:spPr>
          <a:xfrm>
            <a:off x="9603962" y="6618304"/>
            <a:ext cx="2252641"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Upload unpaid funeral home invoice</a:t>
            </a:r>
          </a:p>
        </p:txBody>
      </p:sp>
      <p:pic>
        <p:nvPicPr>
          <p:cNvPr id="87" name="Picture 86">
            <a:extLst>
              <a:ext uri="{FF2B5EF4-FFF2-40B4-BE49-F238E27FC236}">
                <a16:creationId xmlns:a16="http://schemas.microsoft.com/office/drawing/2014/main" id="{4BFA8AE8-49C7-4361-D14A-0F596E4F03B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619375" y="6626869"/>
            <a:ext cx="393895" cy="274320"/>
          </a:xfrm>
          <a:prstGeom prst="rect">
            <a:avLst/>
          </a:prstGeom>
        </p:spPr>
      </p:pic>
      <p:pic>
        <p:nvPicPr>
          <p:cNvPr id="88" name="Picture 87">
            <a:extLst>
              <a:ext uri="{FF2B5EF4-FFF2-40B4-BE49-F238E27FC236}">
                <a16:creationId xmlns:a16="http://schemas.microsoft.com/office/drawing/2014/main" id="{A0B9753B-8CCD-38BD-8CE3-C16EFDB40020}"/>
              </a:ext>
            </a:extLst>
          </p:cNvPr>
          <p:cNvPicPr>
            <a:picLocks noChangeAspect="1"/>
          </p:cNvPicPr>
          <p:nvPr/>
        </p:nvPicPr>
        <p:blipFill>
          <a:blip r:embed="rId4"/>
          <a:stretch>
            <a:fillRect/>
          </a:stretch>
        </p:blipFill>
        <p:spPr>
          <a:xfrm>
            <a:off x="9528683" y="7065362"/>
            <a:ext cx="1384963" cy="393558"/>
          </a:xfrm>
          <a:prstGeom prst="rect">
            <a:avLst/>
          </a:prstGeom>
        </p:spPr>
      </p:pic>
      <p:sp>
        <p:nvSpPr>
          <p:cNvPr id="89" name="TextBox 88">
            <a:extLst>
              <a:ext uri="{FF2B5EF4-FFF2-40B4-BE49-F238E27FC236}">
                <a16:creationId xmlns:a16="http://schemas.microsoft.com/office/drawing/2014/main" id="{E9467184-6EF5-FF15-391D-7525C2571485}"/>
              </a:ext>
            </a:extLst>
          </p:cNvPr>
          <p:cNvSpPr txBox="1"/>
          <p:nvPr/>
        </p:nvSpPr>
        <p:spPr>
          <a:xfrm>
            <a:off x="10967556" y="6976440"/>
            <a:ext cx="1076402" cy="846386"/>
          </a:xfrm>
          <a:prstGeom prst="rect">
            <a:avLst/>
          </a:prstGeom>
          <a:noFill/>
        </p:spPr>
        <p:txBody>
          <a:bodyPr wrap="square" rtlCol="0">
            <a:spAutoFit/>
          </a:bodyPr>
          <a:lstStyle/>
          <a:p>
            <a:pPr algn="l"/>
            <a:r>
              <a:rPr lang="en-US" sz="700" dirty="0">
                <a:solidFill>
                  <a:srgbClr val="00205C"/>
                </a:solidFill>
                <a:ea typeface="Open Sans" panose="020B0606030504020204" pitchFamily="34" charset="0"/>
                <a:cs typeface="Open Sans" panose="020B0606030504020204" pitchFamily="34" charset="0"/>
              </a:rPr>
              <a:t>reCAPTCHA helps prevent automated form spam.</a:t>
            </a:r>
            <a:br>
              <a:rPr lang="en-US" sz="700" dirty="0">
                <a:solidFill>
                  <a:srgbClr val="00205C"/>
                </a:solidFill>
                <a:ea typeface="Open Sans" panose="020B0606030504020204" pitchFamily="34" charset="0"/>
                <a:cs typeface="Open Sans" panose="020B0606030504020204" pitchFamily="34" charset="0"/>
              </a:rPr>
            </a:br>
            <a:r>
              <a:rPr lang="en-US" sz="700" dirty="0">
                <a:solidFill>
                  <a:srgbClr val="00205C"/>
                </a:solidFill>
                <a:ea typeface="Open Sans" panose="020B0606030504020204" pitchFamily="34" charset="0"/>
                <a:cs typeface="Open Sans" panose="020B0606030504020204" pitchFamily="34" charset="0"/>
              </a:rPr>
              <a:t>The submit button will be disabled until you complete the CAPTCHA.</a:t>
            </a:r>
          </a:p>
        </p:txBody>
      </p:sp>
      <p:sp>
        <p:nvSpPr>
          <p:cNvPr id="90" name="Rectangle: Rounded Corners 89">
            <a:extLst>
              <a:ext uri="{FF2B5EF4-FFF2-40B4-BE49-F238E27FC236}">
                <a16:creationId xmlns:a16="http://schemas.microsoft.com/office/drawing/2014/main" id="{FAC395D2-902E-73E9-DB44-4ACCFFF48DC1}"/>
              </a:ext>
            </a:extLst>
          </p:cNvPr>
          <p:cNvSpPr/>
          <p:nvPr/>
        </p:nvSpPr>
        <p:spPr>
          <a:xfrm>
            <a:off x="10175582" y="7759799"/>
            <a:ext cx="1076402" cy="332913"/>
          </a:xfrm>
          <a:prstGeom prst="roundRect">
            <a:avLst/>
          </a:prstGeom>
          <a:solidFill>
            <a:srgbClr val="0E3E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Submit</a:t>
            </a:r>
          </a:p>
        </p:txBody>
      </p:sp>
      <p:sp>
        <p:nvSpPr>
          <p:cNvPr id="91" name="Speech Bubble: Rectangle with Corners Rounded 90">
            <a:extLst>
              <a:ext uri="{FF2B5EF4-FFF2-40B4-BE49-F238E27FC236}">
                <a16:creationId xmlns:a16="http://schemas.microsoft.com/office/drawing/2014/main" id="{2320D7A6-0994-B891-0186-2C5C64EF45F1}"/>
              </a:ext>
            </a:extLst>
          </p:cNvPr>
          <p:cNvSpPr/>
          <p:nvPr/>
        </p:nvSpPr>
        <p:spPr>
          <a:xfrm>
            <a:off x="10810321" y="4452711"/>
            <a:ext cx="1202948" cy="575340"/>
          </a:xfrm>
          <a:prstGeom prst="wedgeRoundRectCallout">
            <a:avLst>
              <a:gd name="adj1" fmla="val 12912"/>
              <a:gd name="adj2" fmla="val 71378"/>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View if pick-up at branch was selected</a:t>
            </a:r>
          </a:p>
        </p:txBody>
      </p:sp>
      <p:sp>
        <p:nvSpPr>
          <p:cNvPr id="92" name="Rectangle: Rounded Corners 91">
            <a:extLst>
              <a:ext uri="{FF2B5EF4-FFF2-40B4-BE49-F238E27FC236}">
                <a16:creationId xmlns:a16="http://schemas.microsoft.com/office/drawing/2014/main" id="{62479B8D-307B-E559-5A72-1D2D050BC251}"/>
              </a:ext>
            </a:extLst>
          </p:cNvPr>
          <p:cNvSpPr/>
          <p:nvPr/>
        </p:nvSpPr>
        <p:spPr>
          <a:xfrm>
            <a:off x="9587463" y="6153939"/>
            <a:ext cx="2252641" cy="27432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lumMod val="65000"/>
                  </a:schemeClr>
                </a:solidFill>
              </a:rPr>
              <a:t>Branch Name</a:t>
            </a:r>
          </a:p>
        </p:txBody>
      </p:sp>
      <p:pic>
        <p:nvPicPr>
          <p:cNvPr id="93" name="Picture 92">
            <a:extLst>
              <a:ext uri="{FF2B5EF4-FFF2-40B4-BE49-F238E27FC236}">
                <a16:creationId xmlns:a16="http://schemas.microsoft.com/office/drawing/2014/main" id="{33407155-6FDD-0F0E-5434-469A2A157F6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1684103" y="6202801"/>
            <a:ext cx="146479" cy="151362"/>
          </a:xfrm>
          <a:prstGeom prst="rect">
            <a:avLst/>
          </a:prstGeom>
        </p:spPr>
      </p:pic>
      <p:sp>
        <p:nvSpPr>
          <p:cNvPr id="94" name="TextBox 93">
            <a:extLst>
              <a:ext uri="{FF2B5EF4-FFF2-40B4-BE49-F238E27FC236}">
                <a16:creationId xmlns:a16="http://schemas.microsoft.com/office/drawing/2014/main" id="{2F472DF8-69DD-2259-6B41-F0A880161BAC}"/>
              </a:ext>
            </a:extLst>
          </p:cNvPr>
          <p:cNvSpPr txBox="1"/>
          <p:nvPr/>
        </p:nvSpPr>
        <p:spPr>
          <a:xfrm>
            <a:off x="9473166" y="5354334"/>
            <a:ext cx="2433500" cy="384721"/>
          </a:xfrm>
          <a:prstGeom prst="rect">
            <a:avLst/>
          </a:prstGeom>
          <a:noFill/>
        </p:spPr>
        <p:txBody>
          <a:bodyPr wrap="square" rtlCol="0">
            <a:spAutoFit/>
          </a:bodyPr>
          <a:lstStyle/>
          <a:p>
            <a:r>
              <a:rPr lang="en-US" sz="950" dirty="0">
                <a:solidFill>
                  <a:srgbClr val="002060"/>
                </a:solidFill>
              </a:rPr>
              <a:t>Pick the branch town you wish to pick-up check:</a:t>
            </a:r>
          </a:p>
        </p:txBody>
      </p:sp>
      <p:sp>
        <p:nvSpPr>
          <p:cNvPr id="95" name="TextBox 94">
            <a:extLst>
              <a:ext uri="{FF2B5EF4-FFF2-40B4-BE49-F238E27FC236}">
                <a16:creationId xmlns:a16="http://schemas.microsoft.com/office/drawing/2014/main" id="{C80BF006-1C6B-29AE-3B71-94D8914F06B2}"/>
              </a:ext>
            </a:extLst>
          </p:cNvPr>
          <p:cNvSpPr txBox="1"/>
          <p:nvPr/>
        </p:nvSpPr>
        <p:spPr>
          <a:xfrm>
            <a:off x="9473166" y="5944934"/>
            <a:ext cx="2409308" cy="238527"/>
          </a:xfrm>
          <a:prstGeom prst="rect">
            <a:avLst/>
          </a:prstGeom>
          <a:noFill/>
        </p:spPr>
        <p:txBody>
          <a:bodyPr wrap="square" rtlCol="0">
            <a:spAutoFit/>
          </a:bodyPr>
          <a:lstStyle/>
          <a:p>
            <a:r>
              <a:rPr lang="en-US" sz="950" dirty="0">
                <a:solidFill>
                  <a:srgbClr val="002060"/>
                </a:solidFill>
              </a:rPr>
              <a:t>Pick the branch you wish to pick-up check:</a:t>
            </a:r>
          </a:p>
        </p:txBody>
      </p:sp>
      <p:sp>
        <p:nvSpPr>
          <p:cNvPr id="96" name="TextBox 95">
            <a:extLst>
              <a:ext uri="{FF2B5EF4-FFF2-40B4-BE49-F238E27FC236}">
                <a16:creationId xmlns:a16="http://schemas.microsoft.com/office/drawing/2014/main" id="{1612EBB8-D25A-8C47-EC69-0AC52B0F1AA7}"/>
              </a:ext>
            </a:extLst>
          </p:cNvPr>
          <p:cNvSpPr txBox="1"/>
          <p:nvPr/>
        </p:nvSpPr>
        <p:spPr>
          <a:xfrm>
            <a:off x="9473166" y="6416227"/>
            <a:ext cx="2409308" cy="238527"/>
          </a:xfrm>
          <a:prstGeom prst="rect">
            <a:avLst/>
          </a:prstGeom>
          <a:noFill/>
        </p:spPr>
        <p:txBody>
          <a:bodyPr wrap="square" rtlCol="0">
            <a:spAutoFit/>
          </a:bodyPr>
          <a:lstStyle/>
          <a:p>
            <a:r>
              <a:rPr lang="en-US" sz="950" dirty="0">
                <a:solidFill>
                  <a:srgbClr val="002060"/>
                </a:solidFill>
              </a:rPr>
              <a:t>Funeral Home Invoice</a:t>
            </a:r>
          </a:p>
        </p:txBody>
      </p:sp>
      <p:sp>
        <p:nvSpPr>
          <p:cNvPr id="3" name="TextBox 2">
            <a:extLst>
              <a:ext uri="{FF2B5EF4-FFF2-40B4-BE49-F238E27FC236}">
                <a16:creationId xmlns:a16="http://schemas.microsoft.com/office/drawing/2014/main" id="{299AAB1B-488A-B985-6F2B-E830537980B1}"/>
              </a:ext>
            </a:extLst>
          </p:cNvPr>
          <p:cNvSpPr txBox="1"/>
          <p:nvPr/>
        </p:nvSpPr>
        <p:spPr>
          <a:xfrm>
            <a:off x="7106667" y="4328899"/>
            <a:ext cx="1953119" cy="238527"/>
          </a:xfrm>
          <a:prstGeom prst="rect">
            <a:avLst/>
          </a:prstGeom>
          <a:noFill/>
        </p:spPr>
        <p:txBody>
          <a:bodyPr wrap="square" rtlCol="0">
            <a:spAutoFit/>
          </a:bodyPr>
          <a:lstStyle/>
          <a:p>
            <a:r>
              <a:rPr lang="en-US" sz="950" dirty="0">
                <a:solidFill>
                  <a:srgbClr val="002060"/>
                </a:solidFill>
              </a:rPr>
              <a:t>Claimed Amount</a:t>
            </a:r>
          </a:p>
        </p:txBody>
      </p:sp>
      <p:sp>
        <p:nvSpPr>
          <p:cNvPr id="18" name="TextBox 17">
            <a:extLst>
              <a:ext uri="{FF2B5EF4-FFF2-40B4-BE49-F238E27FC236}">
                <a16:creationId xmlns:a16="http://schemas.microsoft.com/office/drawing/2014/main" id="{EFE45578-E790-CA53-3BBD-3ADBA6462741}"/>
              </a:ext>
            </a:extLst>
          </p:cNvPr>
          <p:cNvSpPr txBox="1"/>
          <p:nvPr/>
        </p:nvSpPr>
        <p:spPr>
          <a:xfrm>
            <a:off x="5647963" y="4332374"/>
            <a:ext cx="1953119" cy="238527"/>
          </a:xfrm>
          <a:prstGeom prst="rect">
            <a:avLst/>
          </a:prstGeom>
          <a:noFill/>
        </p:spPr>
        <p:txBody>
          <a:bodyPr wrap="square" rtlCol="0">
            <a:spAutoFit/>
          </a:bodyPr>
          <a:lstStyle/>
          <a:p>
            <a:r>
              <a:rPr lang="en-US" sz="950" dirty="0">
                <a:solidFill>
                  <a:srgbClr val="002060"/>
                </a:solidFill>
              </a:rPr>
              <a:t>Funeral Home Name</a:t>
            </a:r>
          </a:p>
        </p:txBody>
      </p:sp>
      <p:sp>
        <p:nvSpPr>
          <p:cNvPr id="23" name="TextBox 22">
            <a:extLst>
              <a:ext uri="{FF2B5EF4-FFF2-40B4-BE49-F238E27FC236}">
                <a16:creationId xmlns:a16="http://schemas.microsoft.com/office/drawing/2014/main" id="{8875CA3C-3F18-0814-2BF7-FA014F386607}"/>
              </a:ext>
            </a:extLst>
          </p:cNvPr>
          <p:cNvSpPr txBox="1"/>
          <p:nvPr/>
        </p:nvSpPr>
        <p:spPr>
          <a:xfrm>
            <a:off x="5647963" y="5068661"/>
            <a:ext cx="1953119" cy="238527"/>
          </a:xfrm>
          <a:prstGeom prst="rect">
            <a:avLst/>
          </a:prstGeom>
          <a:noFill/>
        </p:spPr>
        <p:txBody>
          <a:bodyPr wrap="square" rtlCol="0">
            <a:spAutoFit/>
          </a:bodyPr>
          <a:lstStyle/>
          <a:p>
            <a:r>
              <a:rPr lang="en-US" sz="950" dirty="0">
                <a:solidFill>
                  <a:srgbClr val="002060"/>
                </a:solidFill>
              </a:rPr>
              <a:t>Disbursement Preference</a:t>
            </a:r>
          </a:p>
        </p:txBody>
      </p:sp>
      <p:sp>
        <p:nvSpPr>
          <p:cNvPr id="27" name="TextBox 26">
            <a:extLst>
              <a:ext uri="{FF2B5EF4-FFF2-40B4-BE49-F238E27FC236}">
                <a16:creationId xmlns:a16="http://schemas.microsoft.com/office/drawing/2014/main" id="{F5ED6248-536B-DDD7-FADC-10A1CF269ED0}"/>
              </a:ext>
            </a:extLst>
          </p:cNvPr>
          <p:cNvSpPr txBox="1"/>
          <p:nvPr/>
        </p:nvSpPr>
        <p:spPr>
          <a:xfrm>
            <a:off x="5646829" y="5573546"/>
            <a:ext cx="1953119" cy="238527"/>
          </a:xfrm>
          <a:prstGeom prst="rect">
            <a:avLst/>
          </a:prstGeom>
          <a:noFill/>
        </p:spPr>
        <p:txBody>
          <a:bodyPr wrap="square" rtlCol="0">
            <a:spAutoFit/>
          </a:bodyPr>
          <a:lstStyle/>
          <a:p>
            <a:r>
              <a:rPr lang="en-US" sz="950" dirty="0">
                <a:solidFill>
                  <a:srgbClr val="002060"/>
                </a:solidFill>
              </a:rPr>
              <a:t>Funeral Home Account Number</a:t>
            </a:r>
          </a:p>
        </p:txBody>
      </p:sp>
      <p:sp>
        <p:nvSpPr>
          <p:cNvPr id="28" name="TextBox 27">
            <a:extLst>
              <a:ext uri="{FF2B5EF4-FFF2-40B4-BE49-F238E27FC236}">
                <a16:creationId xmlns:a16="http://schemas.microsoft.com/office/drawing/2014/main" id="{92542F5E-F61B-028B-21B2-DFC0308AED43}"/>
              </a:ext>
            </a:extLst>
          </p:cNvPr>
          <p:cNvSpPr txBox="1"/>
          <p:nvPr/>
        </p:nvSpPr>
        <p:spPr>
          <a:xfrm>
            <a:off x="5646880" y="6086123"/>
            <a:ext cx="1953119" cy="238527"/>
          </a:xfrm>
          <a:prstGeom prst="rect">
            <a:avLst/>
          </a:prstGeom>
          <a:noFill/>
        </p:spPr>
        <p:txBody>
          <a:bodyPr wrap="square" rtlCol="0">
            <a:spAutoFit/>
          </a:bodyPr>
          <a:lstStyle/>
          <a:p>
            <a:r>
              <a:rPr lang="en-US" sz="950" dirty="0">
                <a:solidFill>
                  <a:srgbClr val="002060"/>
                </a:solidFill>
              </a:rPr>
              <a:t>Funeral Home Invoice</a:t>
            </a:r>
          </a:p>
        </p:txBody>
      </p:sp>
      <p:sp>
        <p:nvSpPr>
          <p:cNvPr id="29" name="TextBox 28">
            <a:extLst>
              <a:ext uri="{FF2B5EF4-FFF2-40B4-BE49-F238E27FC236}">
                <a16:creationId xmlns:a16="http://schemas.microsoft.com/office/drawing/2014/main" id="{9E7674FA-D714-C25E-47A5-3D1A7B4C0E96}"/>
              </a:ext>
            </a:extLst>
          </p:cNvPr>
          <p:cNvSpPr txBox="1"/>
          <p:nvPr/>
        </p:nvSpPr>
        <p:spPr>
          <a:xfrm>
            <a:off x="7082337" y="4823100"/>
            <a:ext cx="2077467" cy="369332"/>
          </a:xfrm>
          <a:prstGeom prst="rect">
            <a:avLst/>
          </a:prstGeom>
          <a:noFill/>
        </p:spPr>
        <p:txBody>
          <a:bodyPr wrap="square" rtlCol="0">
            <a:spAutoFit/>
          </a:bodyPr>
          <a:lstStyle/>
          <a:p>
            <a:r>
              <a:rPr lang="en-US" sz="600" dirty="0">
                <a:solidFill>
                  <a:srgbClr val="0E3E84"/>
                </a:solidFill>
              </a:rPr>
              <a:t>This amount should match the invoice, except when  the invoiced amount is greater than $15,000 . In that case write $15,000 since this is the maximum permitted by law</a:t>
            </a:r>
          </a:p>
        </p:txBody>
      </p:sp>
      <p:sp>
        <p:nvSpPr>
          <p:cNvPr id="33" name="TextBox 32">
            <a:extLst>
              <a:ext uri="{FF2B5EF4-FFF2-40B4-BE49-F238E27FC236}">
                <a16:creationId xmlns:a16="http://schemas.microsoft.com/office/drawing/2014/main" id="{31974D78-0003-5BC0-BFD5-053685B0FD26}"/>
              </a:ext>
            </a:extLst>
          </p:cNvPr>
          <p:cNvSpPr txBox="1"/>
          <p:nvPr/>
        </p:nvSpPr>
        <p:spPr>
          <a:xfrm>
            <a:off x="6098085" y="7543288"/>
            <a:ext cx="3185225" cy="246221"/>
          </a:xfrm>
          <a:prstGeom prst="rect">
            <a:avLst/>
          </a:prstGeom>
          <a:noFill/>
        </p:spPr>
        <p:txBody>
          <a:bodyPr wrap="square" rtlCol="0">
            <a:spAutoFit/>
          </a:bodyPr>
          <a:lstStyle/>
          <a:p>
            <a:r>
              <a:rPr lang="en-US" sz="950" dirty="0">
                <a:solidFill>
                  <a:srgbClr val="0E3E84"/>
                </a:solidFill>
              </a:rPr>
              <a:t>I have read and accept the legal notification above</a:t>
            </a:r>
          </a:p>
        </p:txBody>
      </p:sp>
      <p:sp>
        <p:nvSpPr>
          <p:cNvPr id="37" name="Rectangle: Rounded Corners 36">
            <a:extLst>
              <a:ext uri="{FF2B5EF4-FFF2-40B4-BE49-F238E27FC236}">
                <a16:creationId xmlns:a16="http://schemas.microsoft.com/office/drawing/2014/main" id="{2064F129-0B06-FE87-2DD1-3977CE2D6FAA}"/>
              </a:ext>
            </a:extLst>
          </p:cNvPr>
          <p:cNvSpPr/>
          <p:nvPr/>
        </p:nvSpPr>
        <p:spPr>
          <a:xfrm>
            <a:off x="5924197" y="7576567"/>
            <a:ext cx="216135" cy="184909"/>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20BBDA9-E5AD-7CBA-59D1-1F218A995117}"/>
              </a:ext>
            </a:extLst>
          </p:cNvPr>
          <p:cNvSpPr txBox="1"/>
          <p:nvPr/>
        </p:nvSpPr>
        <p:spPr>
          <a:xfrm>
            <a:off x="5732355" y="7153690"/>
            <a:ext cx="3510898" cy="415498"/>
          </a:xfrm>
          <a:prstGeom prst="rect">
            <a:avLst/>
          </a:prstGeom>
          <a:noFill/>
        </p:spPr>
        <p:txBody>
          <a:bodyPr wrap="square" rtlCol="0">
            <a:spAutoFit/>
          </a:bodyPr>
          <a:lstStyle/>
          <a:p>
            <a:r>
              <a:rPr lang="en-US" sz="700" dirty="0">
                <a:solidFill>
                  <a:srgbClr val="0E3E84"/>
                </a:solidFill>
              </a:rPr>
              <a:t>Legal,legal,legal,legal,legal,legal,legaLegal,legal,legal,legal,legal,legal,legal</a:t>
            </a:r>
          </a:p>
          <a:p>
            <a:r>
              <a:rPr lang="en-US" sz="700" dirty="0" err="1">
                <a:solidFill>
                  <a:srgbClr val="0E3E84"/>
                </a:solidFill>
              </a:rPr>
              <a:t>Legal,legal,legal,legal,legal,legal,legal</a:t>
            </a:r>
            <a:r>
              <a:rPr lang="en-US" sz="700" dirty="0">
                <a:solidFill>
                  <a:srgbClr val="0E3E84"/>
                </a:solidFill>
              </a:rPr>
              <a:t>, </a:t>
            </a:r>
            <a:r>
              <a:rPr lang="en-US" sz="700" dirty="0" err="1">
                <a:solidFill>
                  <a:srgbClr val="0E3E84"/>
                </a:solidFill>
              </a:rPr>
              <a:t>Legal,legal,legal,legal,legal,legal,legal</a:t>
            </a:r>
            <a:endParaRPr lang="en-US" sz="700" dirty="0">
              <a:solidFill>
                <a:srgbClr val="0E3E84"/>
              </a:solidFill>
            </a:endParaRPr>
          </a:p>
          <a:p>
            <a:r>
              <a:rPr lang="en-US" sz="700" dirty="0" err="1">
                <a:solidFill>
                  <a:srgbClr val="0E3E84"/>
                </a:solidFill>
              </a:rPr>
              <a:t>Legal,legal,legal,legal,legal,legal,legal</a:t>
            </a:r>
            <a:r>
              <a:rPr lang="en-US" sz="700" dirty="0">
                <a:solidFill>
                  <a:srgbClr val="0E3E84"/>
                </a:solidFill>
              </a:rPr>
              <a:t>, </a:t>
            </a:r>
            <a:r>
              <a:rPr lang="en-US" sz="700" dirty="0" err="1">
                <a:solidFill>
                  <a:srgbClr val="0E3E84"/>
                </a:solidFill>
              </a:rPr>
              <a:t>Legal,legal,legal,legal,legal,legal,legal</a:t>
            </a:r>
            <a:endParaRPr lang="en-US" sz="700" dirty="0">
              <a:solidFill>
                <a:srgbClr val="0E3E84"/>
              </a:solidFill>
            </a:endParaRPr>
          </a:p>
        </p:txBody>
      </p:sp>
      <p:sp>
        <p:nvSpPr>
          <p:cNvPr id="64" name="TextBox 63">
            <a:extLst>
              <a:ext uri="{FF2B5EF4-FFF2-40B4-BE49-F238E27FC236}">
                <a16:creationId xmlns:a16="http://schemas.microsoft.com/office/drawing/2014/main" id="{024B994F-935D-799F-E00B-F0A0683FDE76}"/>
              </a:ext>
            </a:extLst>
          </p:cNvPr>
          <p:cNvSpPr txBox="1"/>
          <p:nvPr/>
        </p:nvSpPr>
        <p:spPr>
          <a:xfrm>
            <a:off x="8979001" y="575745"/>
            <a:ext cx="3441754" cy="569387"/>
          </a:xfrm>
          <a:prstGeom prst="rect">
            <a:avLst/>
          </a:prstGeom>
          <a:noFill/>
        </p:spPr>
        <p:txBody>
          <a:bodyPr wrap="square" rtlCol="0">
            <a:spAutoFit/>
          </a:bodyPr>
          <a:lstStyle/>
          <a:p>
            <a:pPr algn="ctr"/>
            <a:r>
              <a:rPr lang="en-US" sz="3100" u="sng" dirty="0">
                <a:latin typeface="CordiaUPC" panose="020B0304020202020204" pitchFamily="34" charset="-34"/>
                <a:cs typeface="CordiaUPC" panose="020B0304020202020204" pitchFamily="34" charset="-34"/>
              </a:rPr>
              <a:t>WEB FORM</a:t>
            </a:r>
          </a:p>
        </p:txBody>
      </p:sp>
      <p:sp>
        <p:nvSpPr>
          <p:cNvPr id="72" name="Speech Bubble: Rectangle with Corners Rounded 71">
            <a:extLst>
              <a:ext uri="{FF2B5EF4-FFF2-40B4-BE49-F238E27FC236}">
                <a16:creationId xmlns:a16="http://schemas.microsoft.com/office/drawing/2014/main" id="{3CF257A0-652F-F3BE-F752-DBB9A708557A}"/>
              </a:ext>
            </a:extLst>
          </p:cNvPr>
          <p:cNvSpPr/>
          <p:nvPr/>
        </p:nvSpPr>
        <p:spPr>
          <a:xfrm>
            <a:off x="8926765" y="7325505"/>
            <a:ext cx="1444550" cy="590510"/>
          </a:xfrm>
          <a:prstGeom prst="wedgeRoundRectCallout">
            <a:avLst>
              <a:gd name="adj1" fmla="val -9169"/>
              <a:gd name="adj2" fmla="val -207711"/>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A list of the branches with the corresponding towns will be provided.</a:t>
            </a:r>
          </a:p>
        </p:txBody>
      </p:sp>
      <p:sp>
        <p:nvSpPr>
          <p:cNvPr id="74" name="TextBox 73">
            <a:extLst>
              <a:ext uri="{FF2B5EF4-FFF2-40B4-BE49-F238E27FC236}">
                <a16:creationId xmlns:a16="http://schemas.microsoft.com/office/drawing/2014/main" id="{5760108F-6642-A7D9-9663-255CFACB55A2}"/>
              </a:ext>
            </a:extLst>
          </p:cNvPr>
          <p:cNvSpPr txBox="1"/>
          <p:nvPr/>
        </p:nvSpPr>
        <p:spPr>
          <a:xfrm>
            <a:off x="9444327" y="1412407"/>
            <a:ext cx="2526563" cy="2554545"/>
          </a:xfrm>
          <a:prstGeom prst="rect">
            <a:avLst/>
          </a:prstGeom>
          <a:solidFill>
            <a:schemeClr val="tx2">
              <a:lumMod val="10000"/>
              <a:lumOff val="90000"/>
            </a:schemeClr>
          </a:solidFill>
        </p:spPr>
        <p:txBody>
          <a:bodyPr wrap="square" rtlCol="0">
            <a:spAutoFit/>
          </a:bodyPr>
          <a:lstStyle/>
          <a:p>
            <a:pPr marL="177800" indent="-177800">
              <a:buFont typeface="Arial" panose="020B0604020202020204" pitchFamily="34" charset="0"/>
              <a:buChar char="•"/>
            </a:pPr>
            <a:r>
              <a:rPr lang="en-US" sz="1600" dirty="0"/>
              <a:t>This is visual representation of what the form must have  and how should it interact with the customer.</a:t>
            </a:r>
          </a:p>
          <a:p>
            <a:pPr marL="177800" indent="-177800"/>
            <a:endParaRPr lang="en-US" sz="1600" dirty="0"/>
          </a:p>
          <a:p>
            <a:pPr marL="177800" indent="-177800">
              <a:buFont typeface="Arial" panose="020B0604020202020204" pitchFamily="34" charset="0"/>
              <a:buChar char="•"/>
            </a:pPr>
            <a:r>
              <a:rPr lang="en-US" sz="1600" dirty="0"/>
              <a:t>There are a total of 4 screens. Screens 1-3 are in this slide and screen 4 is in the next slide.</a:t>
            </a:r>
          </a:p>
        </p:txBody>
      </p:sp>
    </p:spTree>
    <p:extLst>
      <p:ext uri="{BB962C8B-B14F-4D97-AF65-F5344CB8AC3E}">
        <p14:creationId xmlns:p14="http://schemas.microsoft.com/office/powerpoint/2010/main" val="325271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9618836-F46B-7A62-E0C9-BABCC77F147E}"/>
              </a:ext>
            </a:extLst>
          </p:cNvPr>
          <p:cNvSpPr txBox="1"/>
          <p:nvPr/>
        </p:nvSpPr>
        <p:spPr>
          <a:xfrm>
            <a:off x="2317389" y="1016912"/>
            <a:ext cx="8344620" cy="1952124"/>
          </a:xfrm>
          <a:prstGeom prst="rect">
            <a:avLst/>
          </a:prstGeom>
          <a:solidFill>
            <a:schemeClr val="accent6">
              <a:lumMod val="20000"/>
              <a:lumOff val="80000"/>
            </a:schemeClr>
          </a:solidFill>
        </p:spPr>
        <p:txBody>
          <a:bodyPr wrap="square" rtlCol="0">
            <a:noAutofit/>
          </a:bodyPr>
          <a:lstStyle/>
          <a:p>
            <a:endParaRPr lang="en-US" dirty="0"/>
          </a:p>
        </p:txBody>
      </p:sp>
      <p:sp>
        <p:nvSpPr>
          <p:cNvPr id="4" name="Rectangle: Rounded Corners 3">
            <a:extLst>
              <a:ext uri="{FF2B5EF4-FFF2-40B4-BE49-F238E27FC236}">
                <a16:creationId xmlns:a16="http://schemas.microsoft.com/office/drawing/2014/main" id="{860DAF18-C48B-586E-0D1F-F4F250A7C3CE}"/>
              </a:ext>
            </a:extLst>
          </p:cNvPr>
          <p:cNvSpPr/>
          <p:nvPr/>
        </p:nvSpPr>
        <p:spPr>
          <a:xfrm>
            <a:off x="1546057" y="760226"/>
            <a:ext cx="9820443" cy="4014974"/>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6" name="Graphic 5" descr="Badge 4 with solid fill">
            <a:extLst>
              <a:ext uri="{FF2B5EF4-FFF2-40B4-BE49-F238E27FC236}">
                <a16:creationId xmlns:a16="http://schemas.microsoft.com/office/drawing/2014/main" id="{2F759B82-9264-456D-D2D5-04C6508B47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1173" y="902285"/>
            <a:ext cx="429768" cy="429768"/>
          </a:xfrm>
          <a:prstGeom prst="rect">
            <a:avLst/>
          </a:prstGeom>
        </p:spPr>
      </p:pic>
      <p:sp>
        <p:nvSpPr>
          <p:cNvPr id="7" name="TextBox 6">
            <a:extLst>
              <a:ext uri="{FF2B5EF4-FFF2-40B4-BE49-F238E27FC236}">
                <a16:creationId xmlns:a16="http://schemas.microsoft.com/office/drawing/2014/main" id="{CF3E52E8-80AE-DEB0-AC8F-5E9E195EF190}"/>
              </a:ext>
            </a:extLst>
          </p:cNvPr>
          <p:cNvSpPr txBox="1"/>
          <p:nvPr/>
        </p:nvSpPr>
        <p:spPr>
          <a:xfrm>
            <a:off x="2945757" y="1245487"/>
            <a:ext cx="7716252" cy="1723549"/>
          </a:xfrm>
          <a:prstGeom prst="rect">
            <a:avLst/>
          </a:prstGeom>
          <a:noFill/>
        </p:spPr>
        <p:txBody>
          <a:bodyPr wrap="square" rtlCol="0">
            <a:spAutoFit/>
          </a:bodyPr>
          <a:lstStyle/>
          <a:p>
            <a:r>
              <a:rPr lang="en-US" b="1" dirty="0">
                <a:solidFill>
                  <a:srgbClr val="0E3E84"/>
                </a:solidFill>
              </a:rPr>
              <a:t>Your request is being processed. Case </a:t>
            </a:r>
            <a:r>
              <a:rPr lang="en-US" dirty="0">
                <a:solidFill>
                  <a:srgbClr val="FF0000"/>
                </a:solidFill>
              </a:rPr>
              <a:t> [Salesforce case number] </a:t>
            </a:r>
            <a:r>
              <a:rPr lang="en-US" b="1" dirty="0">
                <a:solidFill>
                  <a:srgbClr val="0E3E84"/>
                </a:solidFill>
              </a:rPr>
              <a:t>was created.</a:t>
            </a:r>
          </a:p>
          <a:p>
            <a:r>
              <a:rPr lang="en-US" sz="1400" dirty="0">
                <a:solidFill>
                  <a:srgbClr val="0E3E84"/>
                </a:solidFill>
              </a:rPr>
              <a:t>Today you will receive an email confirming we got to your request with your ticket number. We will send the email to the one you input in the form</a:t>
            </a:r>
          </a:p>
          <a:p>
            <a:endParaRPr lang="en-US" sz="1400" dirty="0">
              <a:solidFill>
                <a:srgbClr val="0E3E84"/>
              </a:solidFill>
            </a:endParaRPr>
          </a:p>
          <a:p>
            <a:r>
              <a:rPr lang="en-US" sz="1400" dirty="0">
                <a:solidFill>
                  <a:srgbClr val="0E3E84"/>
                </a:solidFill>
              </a:rPr>
              <a:t>Your request should be processed between 24-48 hours. We will send you and email indicating if your request was approved or denied.</a:t>
            </a:r>
          </a:p>
        </p:txBody>
      </p:sp>
      <p:pic>
        <p:nvPicPr>
          <p:cNvPr id="11" name="Picture 10" descr="A green circle with a black tick in it&#10;&#10;Description automatically generated">
            <a:extLst>
              <a:ext uri="{FF2B5EF4-FFF2-40B4-BE49-F238E27FC236}">
                <a16:creationId xmlns:a16="http://schemas.microsoft.com/office/drawing/2014/main" id="{E07BA215-E834-7541-9A9F-38F7BAE08E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6314" y="1051530"/>
            <a:ext cx="519443" cy="519443"/>
          </a:xfrm>
          <a:prstGeom prst="rect">
            <a:avLst/>
          </a:prstGeom>
        </p:spPr>
      </p:pic>
      <p:sp>
        <p:nvSpPr>
          <p:cNvPr id="14" name="Rectangle 13">
            <a:extLst>
              <a:ext uri="{FF2B5EF4-FFF2-40B4-BE49-F238E27FC236}">
                <a16:creationId xmlns:a16="http://schemas.microsoft.com/office/drawing/2014/main" id="{9DD51608-71E3-7950-B651-513D769FDDD2}"/>
              </a:ext>
            </a:extLst>
          </p:cNvPr>
          <p:cNvSpPr/>
          <p:nvPr/>
        </p:nvSpPr>
        <p:spPr>
          <a:xfrm>
            <a:off x="2254584" y="1016912"/>
            <a:ext cx="124967" cy="1956816"/>
          </a:xfrm>
          <a:prstGeom prst="rect">
            <a:avLst/>
          </a:prstGeom>
          <a:solidFill>
            <a:srgbClr val="00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2EFB305-E1F2-1F85-08B3-97702C208548}"/>
              </a:ext>
            </a:extLst>
          </p:cNvPr>
          <p:cNvSpPr txBox="1"/>
          <p:nvPr/>
        </p:nvSpPr>
        <p:spPr>
          <a:xfrm>
            <a:off x="975400" y="5136701"/>
            <a:ext cx="10241200" cy="2724150"/>
          </a:xfrm>
          <a:prstGeom prst="roundRect">
            <a:avLst/>
          </a:prstGeom>
          <a:solidFill>
            <a:schemeClr val="tx2">
              <a:lumMod val="10000"/>
              <a:lumOff val="90000"/>
            </a:schemeClr>
          </a:solidFill>
        </p:spPr>
        <p:txBody>
          <a:bodyPr wrap="square" rtlCol="0">
            <a:spAutoFit/>
          </a:bodyPr>
          <a:lstStyle/>
          <a:p>
            <a:r>
              <a:rPr lang="en-US" sz="1400" dirty="0"/>
              <a:t>Notes:</a:t>
            </a:r>
          </a:p>
          <a:p>
            <a:pPr marL="285750" indent="-285750">
              <a:buFont typeface="Arial" panose="020B0604020202020204" pitchFamily="34" charset="0"/>
              <a:buChar char="•"/>
            </a:pPr>
            <a:r>
              <a:rPr lang="en-US" sz="1400" dirty="0"/>
              <a:t>The webpage/form should be interactive as described in the previous slide. First questions are crucial for the process since the majority of rejected claims are because the invoice has already been paid.</a:t>
            </a:r>
          </a:p>
          <a:p>
            <a:pPr marL="285750" indent="-285750">
              <a:buFont typeface="Arial" panose="020B0604020202020204" pitchFamily="34" charset="0"/>
              <a:buChar char="•"/>
            </a:pPr>
            <a:r>
              <a:rPr lang="en-US" sz="1400" dirty="0"/>
              <a:t>Its important the page has some type of security before hitting submit, the visual representation of the form has reCAPTCHA security but any can be used. This is to prevent receiving false claims.</a:t>
            </a:r>
          </a:p>
          <a:p>
            <a:pPr marL="285750" indent="-285750">
              <a:buFont typeface="Arial" panose="020B0604020202020204" pitchFamily="34" charset="0"/>
              <a:buChar char="•"/>
            </a:pPr>
            <a:r>
              <a:rPr lang="en-AU" sz="1400" dirty="0"/>
              <a:t>The customer will have the option to select the preferred language of the web form . Also, any message will consider the language previously selected.</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Once the customer hit submit a ticket will be created in Salesforce with all the information submitted by the customer (including attached documents and copies of the emails sent to the customers).</a:t>
            </a:r>
          </a:p>
          <a:p>
            <a:pPr marL="285750" indent="-285750">
              <a:buFont typeface="Arial" panose="020B0604020202020204" pitchFamily="34" charset="0"/>
              <a:buChar char="•"/>
            </a:pPr>
            <a:endParaRPr lang="en-US" sz="1400" dirty="0"/>
          </a:p>
        </p:txBody>
      </p:sp>
      <p:sp>
        <p:nvSpPr>
          <p:cNvPr id="17" name="TextBox 16">
            <a:extLst>
              <a:ext uri="{FF2B5EF4-FFF2-40B4-BE49-F238E27FC236}">
                <a16:creationId xmlns:a16="http://schemas.microsoft.com/office/drawing/2014/main" id="{C71EE0BE-7A06-5FCD-8459-22B7FA7BE2D4}"/>
              </a:ext>
            </a:extLst>
          </p:cNvPr>
          <p:cNvSpPr txBox="1"/>
          <p:nvPr/>
        </p:nvSpPr>
        <p:spPr>
          <a:xfrm>
            <a:off x="4228738" y="183637"/>
            <a:ext cx="3441754" cy="569387"/>
          </a:xfrm>
          <a:prstGeom prst="rect">
            <a:avLst/>
          </a:prstGeom>
          <a:noFill/>
        </p:spPr>
        <p:txBody>
          <a:bodyPr wrap="square" rtlCol="0">
            <a:spAutoFit/>
          </a:bodyPr>
          <a:lstStyle/>
          <a:p>
            <a:pPr algn="ctr"/>
            <a:r>
              <a:rPr lang="en-US" sz="3100" u="sng" dirty="0">
                <a:latin typeface="CordiaUPC" panose="020B0304020202020204" pitchFamily="34" charset="-34"/>
                <a:cs typeface="CordiaUPC" panose="020B0304020202020204" pitchFamily="34" charset="-34"/>
              </a:rPr>
              <a:t>CONT. WEB FORM</a:t>
            </a:r>
          </a:p>
        </p:txBody>
      </p:sp>
      <p:sp>
        <p:nvSpPr>
          <p:cNvPr id="2" name="TextBox 1">
            <a:extLst>
              <a:ext uri="{FF2B5EF4-FFF2-40B4-BE49-F238E27FC236}">
                <a16:creationId xmlns:a16="http://schemas.microsoft.com/office/drawing/2014/main" id="{8F3EF1BB-2739-AC15-FD9D-B52B02BDE1E7}"/>
              </a:ext>
            </a:extLst>
          </p:cNvPr>
          <p:cNvSpPr txBox="1"/>
          <p:nvPr/>
        </p:nvSpPr>
        <p:spPr>
          <a:xfrm>
            <a:off x="2306921" y="3316740"/>
            <a:ext cx="8355088" cy="1119176"/>
          </a:xfrm>
          <a:prstGeom prst="rect">
            <a:avLst/>
          </a:prstGeom>
          <a:solidFill>
            <a:srgbClr val="FFCCCC"/>
          </a:solidFill>
        </p:spPr>
        <p:txBody>
          <a:bodyPr wrap="square" rtlCol="0">
            <a:noAutofit/>
          </a:bodyPr>
          <a:lstStyle/>
          <a:p>
            <a:endParaRPr lang="en-US" sz="1500" dirty="0"/>
          </a:p>
        </p:txBody>
      </p:sp>
      <p:sp>
        <p:nvSpPr>
          <p:cNvPr id="3" name="TextBox 2">
            <a:extLst>
              <a:ext uri="{FF2B5EF4-FFF2-40B4-BE49-F238E27FC236}">
                <a16:creationId xmlns:a16="http://schemas.microsoft.com/office/drawing/2014/main" id="{5B16E0B8-FAE4-F632-94C3-C29C3F6BC92E}"/>
              </a:ext>
            </a:extLst>
          </p:cNvPr>
          <p:cNvSpPr txBox="1"/>
          <p:nvPr/>
        </p:nvSpPr>
        <p:spPr>
          <a:xfrm>
            <a:off x="2914210" y="3433116"/>
            <a:ext cx="7601390" cy="892552"/>
          </a:xfrm>
          <a:prstGeom prst="rect">
            <a:avLst/>
          </a:prstGeom>
          <a:noFill/>
        </p:spPr>
        <p:txBody>
          <a:bodyPr wrap="square" rtlCol="0">
            <a:spAutoFit/>
          </a:bodyPr>
          <a:lstStyle/>
          <a:p>
            <a:r>
              <a:rPr lang="en-US" b="1" dirty="0">
                <a:solidFill>
                  <a:srgbClr val="0E3E84"/>
                </a:solidFill>
              </a:rPr>
              <a:t>We couldn’t register your request           </a:t>
            </a:r>
          </a:p>
          <a:p>
            <a:endParaRPr lang="en-US" sz="600" dirty="0">
              <a:solidFill>
                <a:srgbClr val="0E3E84"/>
              </a:solidFill>
            </a:endParaRPr>
          </a:p>
          <a:p>
            <a:r>
              <a:rPr lang="en-US" sz="1400" dirty="0">
                <a:solidFill>
                  <a:srgbClr val="0E3E84"/>
                </a:solidFill>
              </a:rPr>
              <a:t>Something Happened! Your request  was not able to be registered at this time, please try again in a few moments. Excuse the inconvenience and thank you for understanding.</a:t>
            </a:r>
          </a:p>
        </p:txBody>
      </p:sp>
      <p:sp>
        <p:nvSpPr>
          <p:cNvPr id="13" name="Rectangle 12">
            <a:extLst>
              <a:ext uri="{FF2B5EF4-FFF2-40B4-BE49-F238E27FC236}">
                <a16:creationId xmlns:a16="http://schemas.microsoft.com/office/drawing/2014/main" id="{6560C198-EA8A-9087-5CF6-B06049CAECBD}"/>
              </a:ext>
            </a:extLst>
          </p:cNvPr>
          <p:cNvSpPr/>
          <p:nvPr/>
        </p:nvSpPr>
        <p:spPr>
          <a:xfrm>
            <a:off x="2254584" y="3316740"/>
            <a:ext cx="115743" cy="1120140"/>
          </a:xfrm>
          <a:prstGeom prst="rect">
            <a:avLst/>
          </a:prstGeom>
          <a:solidFill>
            <a:srgbClr val="FF41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6" name="Picture 15" descr="A red circle with a white x in it&#10;&#10;Description automatically generated">
            <a:extLst>
              <a:ext uri="{FF2B5EF4-FFF2-40B4-BE49-F238E27FC236}">
                <a16:creationId xmlns:a16="http://schemas.microsoft.com/office/drawing/2014/main" id="{A14E36D8-DD54-6830-0873-9433551092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7522" y="3433115"/>
            <a:ext cx="409493" cy="409493"/>
          </a:xfrm>
          <a:prstGeom prst="rect">
            <a:avLst/>
          </a:prstGeom>
        </p:spPr>
      </p:pic>
      <p:pic>
        <p:nvPicPr>
          <p:cNvPr id="18" name="Picture 17" descr="A yellow face with brown eyes&#10;&#10;Description automatically generated">
            <a:extLst>
              <a:ext uri="{FF2B5EF4-FFF2-40B4-BE49-F238E27FC236}">
                <a16:creationId xmlns:a16="http://schemas.microsoft.com/office/drawing/2014/main" id="{43E56E9D-2E1D-6FB2-87DF-91FBD3EBC9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3898" y="3490339"/>
            <a:ext cx="251499" cy="251499"/>
          </a:xfrm>
          <a:prstGeom prst="rect">
            <a:avLst/>
          </a:prstGeom>
        </p:spPr>
      </p:pic>
    </p:spTree>
    <p:extLst>
      <p:ext uri="{BB962C8B-B14F-4D97-AF65-F5344CB8AC3E}">
        <p14:creationId xmlns:p14="http://schemas.microsoft.com/office/powerpoint/2010/main" val="87446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A981E-5D33-5D35-1583-032A002EEEE9}"/>
              </a:ext>
            </a:extLst>
          </p:cNvPr>
          <p:cNvSpPr txBox="1"/>
          <p:nvPr/>
        </p:nvSpPr>
        <p:spPr>
          <a:xfrm>
            <a:off x="3785399" y="271824"/>
            <a:ext cx="4621201" cy="523220"/>
          </a:xfrm>
          <a:prstGeom prst="rect">
            <a:avLst/>
          </a:prstGeom>
          <a:noFill/>
        </p:spPr>
        <p:txBody>
          <a:bodyPr wrap="square" rtlCol="0">
            <a:spAutoFit/>
          </a:bodyPr>
          <a:lstStyle/>
          <a:p>
            <a:pPr algn="ctr"/>
            <a:r>
              <a:rPr lang="en-US" sz="2800" u="sng" dirty="0">
                <a:latin typeface="CordiaUPC" panose="020B0304020202020204" pitchFamily="34" charset="-34"/>
                <a:cs typeface="CordiaUPC" panose="020B0304020202020204" pitchFamily="34" charset="-34"/>
              </a:rPr>
              <a:t>BACKOFFICE WORKFLOW NOTES</a:t>
            </a:r>
          </a:p>
        </p:txBody>
      </p:sp>
      <p:sp>
        <p:nvSpPr>
          <p:cNvPr id="5" name="TextBox 4">
            <a:extLst>
              <a:ext uri="{FF2B5EF4-FFF2-40B4-BE49-F238E27FC236}">
                <a16:creationId xmlns:a16="http://schemas.microsoft.com/office/drawing/2014/main" id="{9520BD51-CCF3-1695-BB90-E795997C0594}"/>
              </a:ext>
            </a:extLst>
          </p:cNvPr>
          <p:cNvSpPr txBox="1"/>
          <p:nvPr/>
        </p:nvSpPr>
        <p:spPr>
          <a:xfrm>
            <a:off x="678447" y="2055842"/>
            <a:ext cx="1015465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Workflow status- The only status that can be changed by an agent is </a:t>
            </a:r>
            <a:r>
              <a:rPr lang="en-US" i="1" dirty="0"/>
              <a:t>Closed.</a:t>
            </a:r>
          </a:p>
          <a:p>
            <a:pPr marL="742950" lvl="1" indent="-285750">
              <a:buFont typeface="Arial" panose="020B0604020202020204" pitchFamily="34" charset="0"/>
              <a:buChar char="•"/>
            </a:pPr>
            <a:r>
              <a:rPr lang="en-US" b="1" dirty="0"/>
              <a:t>New</a:t>
            </a:r>
            <a:r>
              <a:rPr lang="en-US" dirty="0"/>
              <a:t>- This status is when the ticket just submitted and referred to the Funeral Expenses Advance queue and the ticket owner field is blank.</a:t>
            </a:r>
          </a:p>
          <a:p>
            <a:pPr marL="742950" lvl="1" indent="-285750">
              <a:buFont typeface="Arial" panose="020B0604020202020204" pitchFamily="34" charset="0"/>
              <a:buChar char="•"/>
            </a:pPr>
            <a:r>
              <a:rPr lang="en-US" b="1" dirty="0"/>
              <a:t>In-progress</a:t>
            </a:r>
            <a:r>
              <a:rPr lang="en-US" dirty="0"/>
              <a:t>- This status should be used when ticket has been assigned (ticket owner field has a value)</a:t>
            </a:r>
          </a:p>
          <a:p>
            <a:pPr marL="742950" lvl="1" indent="-285750">
              <a:buFont typeface="Arial" panose="020B0604020202020204" pitchFamily="34" charset="0"/>
              <a:buChar char="•"/>
            </a:pPr>
            <a:r>
              <a:rPr lang="en-US" b="1" dirty="0"/>
              <a:t>Referred to pick up</a:t>
            </a:r>
            <a:r>
              <a:rPr lang="en-US" dirty="0"/>
              <a:t>-This status should only be available if the customer selected Pickup at Branch in the Disbursement field.</a:t>
            </a:r>
          </a:p>
          <a:p>
            <a:pPr marL="742950" lvl="1" indent="-285750">
              <a:buFont typeface="Arial" panose="020B0604020202020204" pitchFamily="34" charset="0"/>
              <a:buChar char="•"/>
            </a:pPr>
            <a:r>
              <a:rPr lang="en-US" b="1" dirty="0"/>
              <a:t>Closed</a:t>
            </a:r>
            <a:r>
              <a:rPr lang="en-US" dirty="0"/>
              <a:t>- This status will be picked by agent working on the case. It shouldn’t let the agent close the case if the resolution status is blank.</a:t>
            </a:r>
          </a:p>
          <a:p>
            <a:pPr marL="285750" lvl="1" indent="-285750">
              <a:buFont typeface="Arial" panose="020B0604020202020204" pitchFamily="34" charset="0"/>
              <a:buChar char="•"/>
            </a:pPr>
            <a:endParaRPr lang="en-US" dirty="0"/>
          </a:p>
          <a:p>
            <a:pPr marL="285750" lvl="1" indent="-285750">
              <a:buFont typeface="Arial" panose="020B0604020202020204" pitchFamily="34" charset="0"/>
              <a:buChar char="•"/>
            </a:pPr>
            <a:r>
              <a:rPr lang="en-US" dirty="0"/>
              <a:t>Resolution Status- This can only be changed if the Workflow Status=In-progress</a:t>
            </a:r>
          </a:p>
          <a:p>
            <a:pPr marL="742950" lvl="2" indent="-285750">
              <a:buFont typeface="Arial" panose="020B0604020202020204" pitchFamily="34" charset="0"/>
              <a:buChar char="•"/>
            </a:pPr>
            <a:r>
              <a:rPr lang="en-US" b="1" dirty="0"/>
              <a:t>Denied-</a:t>
            </a:r>
            <a:r>
              <a:rPr lang="en-US" dirty="0"/>
              <a:t> This status is picked by the agent working the case when the information and/or documents are wrong or incomplete.</a:t>
            </a:r>
          </a:p>
          <a:p>
            <a:pPr marL="742950" lvl="2" indent="-285750">
              <a:buFont typeface="Arial" panose="020B0604020202020204" pitchFamily="34" charset="0"/>
              <a:buChar char="•"/>
            </a:pPr>
            <a:r>
              <a:rPr lang="en-US" b="1" dirty="0"/>
              <a:t>Approved-Deposit</a:t>
            </a:r>
            <a:r>
              <a:rPr lang="en-US" dirty="0"/>
              <a:t>- This status is picked by the agent working the case when the information and documents are correct, and the claimed amount was deposited.</a:t>
            </a:r>
          </a:p>
          <a:p>
            <a:pPr marL="742950" lvl="2" indent="-285750">
              <a:buFont typeface="Arial" panose="020B0604020202020204" pitchFamily="34" charset="0"/>
              <a:buChar char="•"/>
            </a:pPr>
            <a:r>
              <a:rPr lang="en-US" b="1" dirty="0"/>
              <a:t>Approved-Pickup Check- </a:t>
            </a:r>
            <a:r>
              <a:rPr lang="en-US" dirty="0"/>
              <a:t>This status is picked by the agent working the case when the information and documents are correct, and the customer must go to the selected branch to pickup the check.</a:t>
            </a:r>
          </a:p>
        </p:txBody>
      </p:sp>
      <p:sp>
        <p:nvSpPr>
          <p:cNvPr id="6" name="TextBox 5">
            <a:extLst>
              <a:ext uri="{FF2B5EF4-FFF2-40B4-BE49-F238E27FC236}">
                <a16:creationId xmlns:a16="http://schemas.microsoft.com/office/drawing/2014/main" id="{FAD1AD1F-7A5F-412D-D4A6-83D7158F36BC}"/>
              </a:ext>
            </a:extLst>
          </p:cNvPr>
          <p:cNvSpPr txBox="1"/>
          <p:nvPr/>
        </p:nvSpPr>
        <p:spPr>
          <a:xfrm>
            <a:off x="564673" y="997571"/>
            <a:ext cx="11369048" cy="715089"/>
          </a:xfrm>
          <a:prstGeom prst="round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rtlCol="0">
            <a:spAutoFit/>
          </a:bodyPr>
          <a:lstStyle/>
          <a:p>
            <a:r>
              <a:rPr lang="en-US" dirty="0"/>
              <a:t>Once the form is submitted, a ticket must be created with all the information submitted by the customer and must have the following status: </a:t>
            </a:r>
          </a:p>
        </p:txBody>
      </p:sp>
    </p:spTree>
    <p:extLst>
      <p:ext uri="{BB962C8B-B14F-4D97-AF65-F5344CB8AC3E}">
        <p14:creationId xmlns:p14="http://schemas.microsoft.com/office/powerpoint/2010/main" val="408898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B9EB48-DA46-6A5A-7A86-3634536D98C8}"/>
              </a:ext>
            </a:extLst>
          </p:cNvPr>
          <p:cNvSpPr txBox="1"/>
          <p:nvPr/>
        </p:nvSpPr>
        <p:spPr>
          <a:xfrm>
            <a:off x="3913199" y="-81817"/>
            <a:ext cx="3441754" cy="523220"/>
          </a:xfrm>
          <a:prstGeom prst="rect">
            <a:avLst/>
          </a:prstGeom>
          <a:noFill/>
        </p:spPr>
        <p:txBody>
          <a:bodyPr wrap="square" rtlCol="0">
            <a:spAutoFit/>
          </a:bodyPr>
          <a:lstStyle/>
          <a:p>
            <a:pPr algn="ctr"/>
            <a:r>
              <a:rPr lang="en-US" sz="2800" u="sng" dirty="0">
                <a:latin typeface="CordiaUPC" panose="020B0304020202020204" pitchFamily="34" charset="-34"/>
                <a:cs typeface="CordiaUPC" panose="020B0304020202020204" pitchFamily="34" charset="-34"/>
              </a:rPr>
              <a:t>NOTIFICATIONS</a:t>
            </a:r>
          </a:p>
        </p:txBody>
      </p:sp>
      <p:sp>
        <p:nvSpPr>
          <p:cNvPr id="5" name="TextBox 4">
            <a:extLst>
              <a:ext uri="{FF2B5EF4-FFF2-40B4-BE49-F238E27FC236}">
                <a16:creationId xmlns:a16="http://schemas.microsoft.com/office/drawing/2014/main" id="{E50743AB-3E42-88B1-4A24-F36CBDBD3030}"/>
              </a:ext>
            </a:extLst>
          </p:cNvPr>
          <p:cNvSpPr txBox="1"/>
          <p:nvPr/>
        </p:nvSpPr>
        <p:spPr>
          <a:xfrm>
            <a:off x="159454" y="369573"/>
            <a:ext cx="11369048" cy="1804749"/>
          </a:xfrm>
          <a:prstGeom prst="round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rtlCol="0">
            <a:spAutoFit/>
          </a:bodyPr>
          <a:lstStyle/>
          <a:p>
            <a:pPr marL="177800" indent="-177800">
              <a:buFont typeface="Arial" panose="020B0604020202020204" pitchFamily="34" charset="0"/>
              <a:buChar char="•"/>
            </a:pPr>
            <a:r>
              <a:rPr lang="en-US" sz="1200" dirty="0"/>
              <a:t>Below is a sample of the email the customer will receive during the process as showed in the process flow. There are a total of 3 emails:</a:t>
            </a:r>
          </a:p>
          <a:p>
            <a:pPr marL="177800" indent="-177800">
              <a:buFont typeface="Arial" panose="020B0604020202020204" pitchFamily="34" charset="0"/>
              <a:buChar char="•"/>
            </a:pPr>
            <a:endParaRPr lang="en-US" sz="400" dirty="0"/>
          </a:p>
          <a:p>
            <a:pPr marL="800100" lvl="1" indent="-342900">
              <a:buFont typeface="+mj-lt"/>
              <a:buAutoNum type="arabicPeriod"/>
            </a:pPr>
            <a:r>
              <a:rPr lang="en-US" sz="1200" dirty="0"/>
              <a:t>Email request confirmation</a:t>
            </a:r>
          </a:p>
          <a:p>
            <a:pPr marL="800100" lvl="1" indent="-342900">
              <a:buFont typeface="+mj-lt"/>
              <a:buAutoNum type="arabicPeriod"/>
            </a:pPr>
            <a:r>
              <a:rPr lang="en-US" sz="1200" dirty="0"/>
              <a:t>Email rejecting/denying the request</a:t>
            </a:r>
          </a:p>
          <a:p>
            <a:pPr marL="800100" lvl="1" indent="-342900">
              <a:buFont typeface="+mj-lt"/>
              <a:buAutoNum type="arabicPeriod"/>
            </a:pPr>
            <a:r>
              <a:rPr lang="en-US" sz="1200" dirty="0"/>
              <a:t>Email approving the request (has 2 versions)</a:t>
            </a:r>
          </a:p>
          <a:p>
            <a:pPr marL="1257300" lvl="2" indent="-342900">
              <a:buFont typeface="+mj-lt"/>
              <a:buAutoNum type="alphaLcPeriod"/>
            </a:pPr>
            <a:r>
              <a:rPr lang="en-US" sz="1200" dirty="0"/>
              <a:t>Approved-Deposit</a:t>
            </a:r>
          </a:p>
          <a:p>
            <a:pPr marL="1257300" lvl="2" indent="-342900">
              <a:buFont typeface="+mj-lt"/>
              <a:buAutoNum type="alphaLcPeriod"/>
            </a:pPr>
            <a:r>
              <a:rPr lang="en-US" sz="1200" dirty="0"/>
              <a:t>Approved-Pickup check </a:t>
            </a:r>
          </a:p>
          <a:p>
            <a:pPr marL="173038" lvl="2" indent="-173038">
              <a:buFont typeface="Arial" panose="020B0604020202020204" pitchFamily="34" charset="0"/>
              <a:buChar char="•"/>
            </a:pPr>
            <a:r>
              <a:rPr lang="en-US" sz="1200" dirty="0"/>
              <a:t>Use a no-reply email</a:t>
            </a:r>
          </a:p>
          <a:p>
            <a:pPr marL="173038" lvl="2" indent="-173038">
              <a:buFont typeface="Arial" panose="020B0604020202020204" pitchFamily="34" charset="0"/>
              <a:buChar char="•"/>
            </a:pPr>
            <a:r>
              <a:rPr lang="en-US" sz="1200" dirty="0"/>
              <a:t>Each notification should be stored to its </a:t>
            </a:r>
            <a:r>
              <a:rPr lang="en-US" sz="1200"/>
              <a:t>corresponding ticket </a:t>
            </a:r>
            <a:r>
              <a:rPr lang="en-US" sz="1200" dirty="0"/>
              <a:t>in Salesforce</a:t>
            </a:r>
          </a:p>
        </p:txBody>
      </p:sp>
      <p:sp>
        <p:nvSpPr>
          <p:cNvPr id="6" name="Rectangle 5">
            <a:extLst>
              <a:ext uri="{FF2B5EF4-FFF2-40B4-BE49-F238E27FC236}">
                <a16:creationId xmlns:a16="http://schemas.microsoft.com/office/drawing/2014/main" id="{6A4333D8-BBE6-CD89-E7E1-91E8580EA25C}"/>
              </a:ext>
            </a:extLst>
          </p:cNvPr>
          <p:cNvSpPr/>
          <p:nvPr/>
        </p:nvSpPr>
        <p:spPr>
          <a:xfrm>
            <a:off x="146621" y="2943695"/>
            <a:ext cx="3527021" cy="48549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solidFill>
                  <a:srgbClr val="0E3E84"/>
                </a:solidFill>
              </a:rPr>
              <a:t>Hi </a:t>
            </a:r>
            <a:r>
              <a:rPr lang="en-US" sz="1400" dirty="0">
                <a:solidFill>
                  <a:srgbClr val="FF0000"/>
                </a:solidFill>
              </a:rPr>
              <a:t>[Requestor First Name]:</a:t>
            </a:r>
          </a:p>
          <a:p>
            <a:endParaRPr lang="en-US" sz="500" dirty="0">
              <a:solidFill>
                <a:srgbClr val="0E3E84"/>
              </a:solidFill>
            </a:endParaRPr>
          </a:p>
          <a:p>
            <a:r>
              <a:rPr lang="en-US" sz="1400" dirty="0">
                <a:solidFill>
                  <a:srgbClr val="0E3E84"/>
                </a:solidFill>
              </a:rPr>
              <a:t>We are sorry for your loss and we are here to support you in these process. We have received your Funeral Expense Advance request. Your ticket number is</a:t>
            </a:r>
            <a:r>
              <a:rPr lang="en-US" sz="1400" dirty="0">
                <a:solidFill>
                  <a:srgbClr val="FF0000"/>
                </a:solidFill>
              </a:rPr>
              <a:t> [Salesforce ticket number]</a:t>
            </a:r>
            <a:r>
              <a:rPr lang="en-US" sz="1400" dirty="0">
                <a:solidFill>
                  <a:srgbClr val="0E3E84"/>
                </a:solidFill>
              </a:rPr>
              <a:t>  and you may use it as reference. We will review the submitted documentation and information and send you an email with the resolution of your request.</a:t>
            </a:r>
          </a:p>
          <a:p>
            <a:endParaRPr lang="en-US" sz="500" dirty="0">
              <a:solidFill>
                <a:srgbClr val="0E3E84"/>
              </a:solidFill>
            </a:endParaRPr>
          </a:p>
          <a:p>
            <a:r>
              <a:rPr lang="en-US" sz="1400" dirty="0">
                <a:solidFill>
                  <a:srgbClr val="0E3E84"/>
                </a:solidFill>
              </a:rPr>
              <a:t>If you have any questions, you can contact us  at 787-724-3650 or visit one of our branches</a:t>
            </a:r>
          </a:p>
          <a:p>
            <a:endParaRPr lang="en-US" sz="1400" dirty="0">
              <a:solidFill>
                <a:srgbClr val="0E3E84"/>
              </a:solidFill>
            </a:endParaRPr>
          </a:p>
          <a:p>
            <a:r>
              <a:rPr lang="en-US" sz="1400" dirty="0">
                <a:solidFill>
                  <a:srgbClr val="0E3E84"/>
                </a:solidFill>
              </a:rPr>
              <a:t>We are here to serve you;</a:t>
            </a:r>
          </a:p>
          <a:p>
            <a:r>
              <a:rPr lang="en-US" sz="1400" dirty="0">
                <a:solidFill>
                  <a:srgbClr val="0E3E84"/>
                </a:solidFill>
              </a:rPr>
              <a:t>Banco Popular de Puerto Rico</a:t>
            </a:r>
          </a:p>
        </p:txBody>
      </p:sp>
      <p:sp>
        <p:nvSpPr>
          <p:cNvPr id="7" name="Rectangle 6">
            <a:extLst>
              <a:ext uri="{FF2B5EF4-FFF2-40B4-BE49-F238E27FC236}">
                <a16:creationId xmlns:a16="http://schemas.microsoft.com/office/drawing/2014/main" id="{75198680-784D-91D9-A64C-D784ABA93EF4}"/>
              </a:ext>
            </a:extLst>
          </p:cNvPr>
          <p:cNvSpPr/>
          <p:nvPr/>
        </p:nvSpPr>
        <p:spPr>
          <a:xfrm>
            <a:off x="146622" y="2494634"/>
            <a:ext cx="3527020" cy="449061"/>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3F1A44-C2BB-155F-94EA-B4045F0E4074}"/>
              </a:ext>
            </a:extLst>
          </p:cNvPr>
          <p:cNvPicPr>
            <a:picLocks noChangeAspect="1"/>
          </p:cNvPicPr>
          <p:nvPr/>
        </p:nvPicPr>
        <p:blipFill>
          <a:blip r:embed="rId2">
            <a:clrChange>
              <a:clrFrom>
                <a:srgbClr val="00205C"/>
              </a:clrFrom>
              <a:clrTo>
                <a:srgbClr val="00205C">
                  <a:alpha val="0"/>
                </a:srgbClr>
              </a:clrTo>
            </a:clrChange>
          </a:blip>
          <a:stretch>
            <a:fillRect/>
          </a:stretch>
        </p:blipFill>
        <p:spPr>
          <a:xfrm>
            <a:off x="68975" y="2442894"/>
            <a:ext cx="1530313" cy="597054"/>
          </a:xfrm>
          <a:prstGeom prst="rect">
            <a:avLst/>
          </a:prstGeom>
        </p:spPr>
      </p:pic>
      <p:sp>
        <p:nvSpPr>
          <p:cNvPr id="16" name="Rectangle 15">
            <a:extLst>
              <a:ext uri="{FF2B5EF4-FFF2-40B4-BE49-F238E27FC236}">
                <a16:creationId xmlns:a16="http://schemas.microsoft.com/office/drawing/2014/main" id="{B3BB854E-7884-FB62-3A6A-E04EF8DD38AE}"/>
              </a:ext>
            </a:extLst>
          </p:cNvPr>
          <p:cNvSpPr/>
          <p:nvPr/>
        </p:nvSpPr>
        <p:spPr>
          <a:xfrm>
            <a:off x="3828934" y="2943695"/>
            <a:ext cx="3527021" cy="48549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solidFill>
                  <a:srgbClr val="0E3E84"/>
                </a:solidFill>
              </a:rPr>
              <a:t>Hi </a:t>
            </a:r>
            <a:r>
              <a:rPr lang="en-US" sz="1400" dirty="0">
                <a:solidFill>
                  <a:srgbClr val="FF0000"/>
                </a:solidFill>
              </a:rPr>
              <a:t>[Requestor First Name]:</a:t>
            </a:r>
          </a:p>
          <a:p>
            <a:endParaRPr lang="en-US" sz="500" dirty="0">
              <a:solidFill>
                <a:srgbClr val="0E3E84"/>
              </a:solidFill>
            </a:endParaRPr>
          </a:p>
          <a:p>
            <a:r>
              <a:rPr lang="en-US" sz="1400" dirty="0">
                <a:solidFill>
                  <a:srgbClr val="0E3E84"/>
                </a:solidFill>
              </a:rPr>
              <a:t>We have reviewed your Funeral Expense Advance request under the ticket [Salesforce ticket number] and unfortunately, we can’t process it because either the required documentation or the information submitted in wrong or incomplete.</a:t>
            </a:r>
          </a:p>
          <a:p>
            <a:endParaRPr lang="en-US" sz="500" dirty="0">
              <a:solidFill>
                <a:srgbClr val="0E3E84"/>
              </a:solidFill>
            </a:endParaRPr>
          </a:p>
          <a:p>
            <a:r>
              <a:rPr lang="en-US" sz="1400" dirty="0">
                <a:solidFill>
                  <a:srgbClr val="0E3E84"/>
                </a:solidFill>
              </a:rPr>
              <a:t>Please review the information and if you wish to submit another request you can visiting: </a:t>
            </a:r>
            <a:r>
              <a:rPr lang="en-US" sz="1400" dirty="0">
                <a:solidFill>
                  <a:srgbClr val="0E3E84"/>
                </a:solidFill>
                <a:hlinkClick r:id="rId3"/>
              </a:rPr>
              <a:t>https://www.popular.com/servicios/solicitud-deservicios/</a:t>
            </a:r>
            <a:r>
              <a:rPr lang="en-US" sz="1400" dirty="0">
                <a:solidFill>
                  <a:srgbClr val="0E3E84"/>
                </a:solidFill>
              </a:rPr>
              <a:t> </a:t>
            </a:r>
          </a:p>
          <a:p>
            <a:endParaRPr lang="en-US" sz="1400" dirty="0">
              <a:solidFill>
                <a:srgbClr val="0E3E84"/>
              </a:solidFill>
            </a:endParaRPr>
          </a:p>
          <a:p>
            <a:r>
              <a:rPr lang="en-US" sz="1400" dirty="0">
                <a:solidFill>
                  <a:srgbClr val="0E3E84"/>
                </a:solidFill>
              </a:rPr>
              <a:t>If you have any questions, you can contact us  at 787-724-3650 or visit one of our branches</a:t>
            </a:r>
          </a:p>
          <a:p>
            <a:endParaRPr lang="en-US" sz="1400" dirty="0">
              <a:solidFill>
                <a:srgbClr val="0E3E84"/>
              </a:solidFill>
            </a:endParaRPr>
          </a:p>
          <a:p>
            <a:r>
              <a:rPr lang="en-US" sz="1400" dirty="0">
                <a:solidFill>
                  <a:srgbClr val="0E3E84"/>
                </a:solidFill>
              </a:rPr>
              <a:t>We are here to serve you;</a:t>
            </a:r>
          </a:p>
          <a:p>
            <a:r>
              <a:rPr lang="en-US" sz="1400" dirty="0">
                <a:solidFill>
                  <a:srgbClr val="0E3E84"/>
                </a:solidFill>
              </a:rPr>
              <a:t>Banco Popular de Puerto Rico</a:t>
            </a:r>
          </a:p>
          <a:p>
            <a:endParaRPr lang="en-US" sz="1400" dirty="0">
              <a:solidFill>
                <a:srgbClr val="0E3E84"/>
              </a:solidFill>
            </a:endParaRPr>
          </a:p>
          <a:p>
            <a:endParaRPr lang="en-US" sz="1400" dirty="0">
              <a:solidFill>
                <a:srgbClr val="0E3E84"/>
              </a:solidFill>
            </a:endParaRPr>
          </a:p>
        </p:txBody>
      </p:sp>
      <p:sp>
        <p:nvSpPr>
          <p:cNvPr id="17" name="Rectangle 16">
            <a:extLst>
              <a:ext uri="{FF2B5EF4-FFF2-40B4-BE49-F238E27FC236}">
                <a16:creationId xmlns:a16="http://schemas.microsoft.com/office/drawing/2014/main" id="{BEA73825-2D2A-AEB1-17DC-1BDFBD4D0D95}"/>
              </a:ext>
            </a:extLst>
          </p:cNvPr>
          <p:cNvSpPr/>
          <p:nvPr/>
        </p:nvSpPr>
        <p:spPr>
          <a:xfrm>
            <a:off x="3828935" y="2494634"/>
            <a:ext cx="3527020" cy="449061"/>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C585189-002F-590B-FDC3-63F39E1F87F3}"/>
              </a:ext>
            </a:extLst>
          </p:cNvPr>
          <p:cNvPicPr>
            <a:picLocks noChangeAspect="1"/>
          </p:cNvPicPr>
          <p:nvPr/>
        </p:nvPicPr>
        <p:blipFill>
          <a:blip r:embed="rId2">
            <a:clrChange>
              <a:clrFrom>
                <a:srgbClr val="00205C"/>
              </a:clrFrom>
              <a:clrTo>
                <a:srgbClr val="00205C">
                  <a:alpha val="0"/>
                </a:srgbClr>
              </a:clrTo>
            </a:clrChange>
          </a:blip>
          <a:stretch>
            <a:fillRect/>
          </a:stretch>
        </p:blipFill>
        <p:spPr>
          <a:xfrm>
            <a:off x="3751288" y="2442894"/>
            <a:ext cx="1530313" cy="597054"/>
          </a:xfrm>
          <a:prstGeom prst="rect">
            <a:avLst/>
          </a:prstGeom>
        </p:spPr>
      </p:pic>
      <p:sp>
        <p:nvSpPr>
          <p:cNvPr id="19" name="Rectangle 18">
            <a:extLst>
              <a:ext uri="{FF2B5EF4-FFF2-40B4-BE49-F238E27FC236}">
                <a16:creationId xmlns:a16="http://schemas.microsoft.com/office/drawing/2014/main" id="{5EBC75E0-94A5-16A5-B80A-936BEA0ADE5A}"/>
              </a:ext>
            </a:extLst>
          </p:cNvPr>
          <p:cNvSpPr/>
          <p:nvPr/>
        </p:nvSpPr>
        <p:spPr>
          <a:xfrm>
            <a:off x="7527289" y="2943695"/>
            <a:ext cx="3527021" cy="48549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rgbClr val="0E3E84"/>
                </a:solidFill>
              </a:rPr>
              <a:t>Hi </a:t>
            </a:r>
            <a:r>
              <a:rPr lang="en-US" sz="1100" dirty="0">
                <a:solidFill>
                  <a:srgbClr val="FF0000"/>
                </a:solidFill>
              </a:rPr>
              <a:t>[Requestor First Name]</a:t>
            </a:r>
            <a:r>
              <a:rPr lang="en-US" sz="1100" dirty="0">
                <a:solidFill>
                  <a:srgbClr val="0E3E84"/>
                </a:solidFill>
              </a:rPr>
              <a:t>:</a:t>
            </a:r>
          </a:p>
          <a:p>
            <a:endParaRPr lang="en-US" sz="1100" dirty="0">
              <a:solidFill>
                <a:srgbClr val="0E3E84"/>
              </a:solidFill>
            </a:endParaRPr>
          </a:p>
          <a:p>
            <a:r>
              <a:rPr lang="en-US" sz="1100" dirty="0">
                <a:solidFill>
                  <a:srgbClr val="0E3E84"/>
                </a:solidFill>
              </a:rPr>
              <a:t>We have reviewed your Funeral Expense Advance request under the ticket </a:t>
            </a:r>
            <a:r>
              <a:rPr lang="en-US" sz="1100" dirty="0">
                <a:solidFill>
                  <a:srgbClr val="FF0000"/>
                </a:solidFill>
              </a:rPr>
              <a:t>[Salesforce ticket number]</a:t>
            </a:r>
            <a:r>
              <a:rPr lang="en-US" sz="1100" dirty="0">
                <a:solidFill>
                  <a:srgbClr val="0E3E84"/>
                </a:solidFill>
              </a:rPr>
              <a:t> and it  was approved.  We deposited  </a:t>
            </a:r>
            <a:r>
              <a:rPr lang="en-US" sz="1100" dirty="0">
                <a:solidFill>
                  <a:srgbClr val="FF0000"/>
                </a:solidFill>
              </a:rPr>
              <a:t>[Amount Claimed]</a:t>
            </a:r>
            <a:r>
              <a:rPr lang="en-US" sz="1100" dirty="0">
                <a:solidFill>
                  <a:srgbClr val="0E3E84"/>
                </a:solidFill>
              </a:rPr>
              <a:t> in the account </a:t>
            </a:r>
            <a:r>
              <a:rPr lang="en-US" sz="1100" dirty="0">
                <a:solidFill>
                  <a:srgbClr val="FF0000"/>
                </a:solidFill>
              </a:rPr>
              <a:t>[Funeral Home Account Number]</a:t>
            </a:r>
            <a:r>
              <a:rPr lang="en-US" sz="1100" dirty="0">
                <a:solidFill>
                  <a:srgbClr val="0E3E84"/>
                </a:solidFill>
              </a:rPr>
              <a:t>.</a:t>
            </a:r>
          </a:p>
          <a:p>
            <a:endParaRPr lang="en-US" sz="1100" dirty="0">
              <a:solidFill>
                <a:srgbClr val="0E3E84"/>
              </a:solidFill>
            </a:endParaRPr>
          </a:p>
          <a:p>
            <a:r>
              <a:rPr lang="en-US" sz="1100" dirty="0">
                <a:solidFill>
                  <a:srgbClr val="0E3E84"/>
                </a:solidFill>
              </a:rPr>
              <a:t>If you have any questions, you can contact us  at 787-724-3650 or visit one of our branches</a:t>
            </a:r>
          </a:p>
          <a:p>
            <a:endParaRPr lang="en-US" sz="11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a:p>
            <a:endParaRPr lang="en-US" sz="1400" dirty="0">
              <a:solidFill>
                <a:srgbClr val="0E3E84"/>
              </a:solidFill>
            </a:endParaRPr>
          </a:p>
          <a:p>
            <a:endParaRPr lang="en-US" sz="1400" dirty="0">
              <a:solidFill>
                <a:srgbClr val="0E3E84"/>
              </a:solidFill>
            </a:endParaRPr>
          </a:p>
          <a:p>
            <a:endParaRPr lang="en-US" sz="1100" dirty="0">
              <a:solidFill>
                <a:srgbClr val="0E3E84"/>
              </a:solidFill>
            </a:endParaRPr>
          </a:p>
          <a:p>
            <a:r>
              <a:rPr lang="en-US" sz="1100" dirty="0">
                <a:solidFill>
                  <a:srgbClr val="0E3E84"/>
                </a:solidFill>
              </a:rPr>
              <a:t>Hi </a:t>
            </a:r>
            <a:r>
              <a:rPr lang="en-US" sz="1100" dirty="0">
                <a:solidFill>
                  <a:srgbClr val="FF0000"/>
                </a:solidFill>
              </a:rPr>
              <a:t>[Requestor First Name]</a:t>
            </a:r>
            <a:r>
              <a:rPr lang="en-US" sz="1100" dirty="0">
                <a:solidFill>
                  <a:srgbClr val="0E3E84"/>
                </a:solidFill>
              </a:rPr>
              <a:t>:</a:t>
            </a:r>
          </a:p>
          <a:p>
            <a:endParaRPr lang="en-US" sz="500" dirty="0">
              <a:solidFill>
                <a:srgbClr val="0E3E84"/>
              </a:solidFill>
            </a:endParaRPr>
          </a:p>
          <a:p>
            <a:r>
              <a:rPr lang="en-US" sz="1100" dirty="0">
                <a:solidFill>
                  <a:srgbClr val="0E3E84"/>
                </a:solidFill>
              </a:rPr>
              <a:t>We have reviewed your Funeral Expense Advance request under the ticket </a:t>
            </a:r>
            <a:r>
              <a:rPr lang="en-US" sz="1100" dirty="0">
                <a:solidFill>
                  <a:srgbClr val="FF0000"/>
                </a:solidFill>
              </a:rPr>
              <a:t>[Salesforce ticket number]</a:t>
            </a:r>
            <a:r>
              <a:rPr lang="en-US" sz="1100" dirty="0">
                <a:solidFill>
                  <a:srgbClr val="0E3E84"/>
                </a:solidFill>
              </a:rPr>
              <a:t> and it  was approved.  You can pick-up your check at </a:t>
            </a:r>
            <a:r>
              <a:rPr lang="en-US" sz="1100" dirty="0">
                <a:solidFill>
                  <a:srgbClr val="FF0000"/>
                </a:solidFill>
              </a:rPr>
              <a:t>[Branch Name]</a:t>
            </a:r>
            <a:r>
              <a:rPr lang="en-US" sz="1100" dirty="0">
                <a:solidFill>
                  <a:srgbClr val="0E3E84"/>
                </a:solidFill>
              </a:rPr>
              <a:t> in </a:t>
            </a:r>
            <a:r>
              <a:rPr lang="en-US" sz="1100" dirty="0">
                <a:solidFill>
                  <a:srgbClr val="FF0000"/>
                </a:solidFill>
              </a:rPr>
              <a:t>[Branch Town]</a:t>
            </a:r>
            <a:r>
              <a:rPr lang="en-US" sz="1100" dirty="0">
                <a:solidFill>
                  <a:srgbClr val="0E3E84"/>
                </a:solidFill>
              </a:rPr>
              <a:t>.</a:t>
            </a:r>
            <a:endParaRPr lang="en-US" sz="1100" dirty="0">
              <a:solidFill>
                <a:srgbClr val="FF0000"/>
              </a:solidFill>
            </a:endParaRPr>
          </a:p>
          <a:p>
            <a:endParaRPr lang="en-US" sz="500" dirty="0">
              <a:solidFill>
                <a:srgbClr val="0E3E84"/>
              </a:solidFill>
            </a:endParaRPr>
          </a:p>
          <a:p>
            <a:r>
              <a:rPr lang="en-US" sz="1100" dirty="0">
                <a:solidFill>
                  <a:srgbClr val="0E3E84"/>
                </a:solidFill>
              </a:rPr>
              <a:t>If you have any questions, you can contact us  at 787-724-3650 or visit one of our branches</a:t>
            </a:r>
          </a:p>
          <a:p>
            <a:endParaRPr lang="en-US" sz="5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a:p>
            <a:endParaRPr lang="en-US" sz="1400" dirty="0">
              <a:solidFill>
                <a:srgbClr val="0E3E84"/>
              </a:solidFill>
            </a:endParaRPr>
          </a:p>
        </p:txBody>
      </p:sp>
      <p:sp>
        <p:nvSpPr>
          <p:cNvPr id="20" name="Rectangle 19">
            <a:extLst>
              <a:ext uri="{FF2B5EF4-FFF2-40B4-BE49-F238E27FC236}">
                <a16:creationId xmlns:a16="http://schemas.microsoft.com/office/drawing/2014/main" id="{24B83085-C399-BDBA-5125-DEB330A169BB}"/>
              </a:ext>
            </a:extLst>
          </p:cNvPr>
          <p:cNvSpPr/>
          <p:nvPr/>
        </p:nvSpPr>
        <p:spPr>
          <a:xfrm>
            <a:off x="7527290" y="2494634"/>
            <a:ext cx="3527020" cy="449061"/>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peech Bubble: Rectangle with Corners Rounded 20">
            <a:extLst>
              <a:ext uri="{FF2B5EF4-FFF2-40B4-BE49-F238E27FC236}">
                <a16:creationId xmlns:a16="http://schemas.microsoft.com/office/drawing/2014/main" id="{0F438147-E0F7-56B9-D8D1-ADE4DAEF637A}"/>
              </a:ext>
            </a:extLst>
          </p:cNvPr>
          <p:cNvSpPr/>
          <p:nvPr/>
        </p:nvSpPr>
        <p:spPr>
          <a:xfrm>
            <a:off x="6874437" y="4305300"/>
            <a:ext cx="703651" cy="575340"/>
          </a:xfrm>
          <a:prstGeom prst="wedgeRoundRectCallout">
            <a:avLst>
              <a:gd name="adj1" fmla="val -30864"/>
              <a:gd name="adj2" fmla="val 10269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This link currently done exist.</a:t>
            </a:r>
          </a:p>
        </p:txBody>
      </p:sp>
      <p:pic>
        <p:nvPicPr>
          <p:cNvPr id="22" name="Picture 21">
            <a:extLst>
              <a:ext uri="{FF2B5EF4-FFF2-40B4-BE49-F238E27FC236}">
                <a16:creationId xmlns:a16="http://schemas.microsoft.com/office/drawing/2014/main" id="{6EFF3549-AEDD-6546-5FA9-FA0D948161BE}"/>
              </a:ext>
            </a:extLst>
          </p:cNvPr>
          <p:cNvPicPr>
            <a:picLocks noChangeAspect="1"/>
          </p:cNvPicPr>
          <p:nvPr/>
        </p:nvPicPr>
        <p:blipFill>
          <a:blip r:embed="rId2">
            <a:clrChange>
              <a:clrFrom>
                <a:srgbClr val="00205C"/>
              </a:clrFrom>
              <a:clrTo>
                <a:srgbClr val="00205C">
                  <a:alpha val="0"/>
                </a:srgbClr>
              </a:clrTo>
            </a:clrChange>
          </a:blip>
          <a:stretch>
            <a:fillRect/>
          </a:stretch>
        </p:blipFill>
        <p:spPr>
          <a:xfrm>
            <a:off x="7433601" y="2442894"/>
            <a:ext cx="1530313" cy="597054"/>
          </a:xfrm>
          <a:prstGeom prst="rect">
            <a:avLst/>
          </a:prstGeom>
        </p:spPr>
      </p:pic>
      <p:sp>
        <p:nvSpPr>
          <p:cNvPr id="23" name="Speech Bubble: Rectangle with Corners Rounded 22">
            <a:extLst>
              <a:ext uri="{FF2B5EF4-FFF2-40B4-BE49-F238E27FC236}">
                <a16:creationId xmlns:a16="http://schemas.microsoft.com/office/drawing/2014/main" id="{88F66C55-8483-D69F-B7B1-16C9868EE4EA}"/>
              </a:ext>
            </a:extLst>
          </p:cNvPr>
          <p:cNvSpPr/>
          <p:nvPr/>
        </p:nvSpPr>
        <p:spPr>
          <a:xfrm>
            <a:off x="11225644" y="2943695"/>
            <a:ext cx="966356" cy="575340"/>
          </a:xfrm>
          <a:prstGeom prst="wedgeRoundRectCallout">
            <a:avLst>
              <a:gd name="adj1" fmla="val -78372"/>
              <a:gd name="adj2" fmla="val -16507"/>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Approved-Deposit</a:t>
            </a:r>
          </a:p>
        </p:txBody>
      </p:sp>
      <p:sp>
        <p:nvSpPr>
          <p:cNvPr id="24" name="Speech Bubble: Rectangle with Corners Rounded 23">
            <a:extLst>
              <a:ext uri="{FF2B5EF4-FFF2-40B4-BE49-F238E27FC236}">
                <a16:creationId xmlns:a16="http://schemas.microsoft.com/office/drawing/2014/main" id="{170EB431-29B1-2423-AE5F-5EB5A046C045}"/>
              </a:ext>
            </a:extLst>
          </p:cNvPr>
          <p:cNvSpPr/>
          <p:nvPr/>
        </p:nvSpPr>
        <p:spPr>
          <a:xfrm>
            <a:off x="11225644" y="5496431"/>
            <a:ext cx="966356" cy="575340"/>
          </a:xfrm>
          <a:prstGeom prst="wedgeRoundRectCallout">
            <a:avLst>
              <a:gd name="adj1" fmla="val -78372"/>
              <a:gd name="adj2" fmla="val -16507"/>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Approved-Pickup check</a:t>
            </a:r>
          </a:p>
        </p:txBody>
      </p:sp>
      <p:sp>
        <p:nvSpPr>
          <p:cNvPr id="25" name="Rectangle 24">
            <a:extLst>
              <a:ext uri="{FF2B5EF4-FFF2-40B4-BE49-F238E27FC236}">
                <a16:creationId xmlns:a16="http://schemas.microsoft.com/office/drawing/2014/main" id="{E1494692-72C4-9232-5063-A047EB7FE2F4}"/>
              </a:ext>
            </a:extLst>
          </p:cNvPr>
          <p:cNvSpPr/>
          <p:nvPr/>
        </p:nvSpPr>
        <p:spPr>
          <a:xfrm>
            <a:off x="7539303" y="5069814"/>
            <a:ext cx="3527020" cy="449061"/>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C1F43821-F2CC-1E86-94B2-C0991A13B2B8}"/>
              </a:ext>
            </a:extLst>
          </p:cNvPr>
          <p:cNvPicPr>
            <a:picLocks noChangeAspect="1"/>
          </p:cNvPicPr>
          <p:nvPr/>
        </p:nvPicPr>
        <p:blipFill>
          <a:blip r:embed="rId2">
            <a:clrChange>
              <a:clrFrom>
                <a:srgbClr val="00205C"/>
              </a:clrFrom>
              <a:clrTo>
                <a:srgbClr val="00205C">
                  <a:alpha val="0"/>
                </a:srgbClr>
              </a:clrTo>
            </a:clrChange>
          </a:blip>
          <a:stretch>
            <a:fillRect/>
          </a:stretch>
        </p:blipFill>
        <p:spPr>
          <a:xfrm>
            <a:off x="7458314" y="5018074"/>
            <a:ext cx="1530313" cy="597054"/>
          </a:xfrm>
          <a:prstGeom prst="rect">
            <a:avLst/>
          </a:prstGeom>
        </p:spPr>
      </p:pic>
      <p:pic>
        <p:nvPicPr>
          <p:cNvPr id="30" name="Graphic 29" descr="Badge 1 with solid fill">
            <a:extLst>
              <a:ext uri="{FF2B5EF4-FFF2-40B4-BE49-F238E27FC236}">
                <a16:creationId xmlns:a16="http://schemas.microsoft.com/office/drawing/2014/main" id="{7518B61F-7ED1-9423-D7E8-7AB74B4CA2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567" y="2079750"/>
            <a:ext cx="504043" cy="504043"/>
          </a:xfrm>
          <a:prstGeom prst="rect">
            <a:avLst/>
          </a:prstGeom>
        </p:spPr>
      </p:pic>
      <p:pic>
        <p:nvPicPr>
          <p:cNvPr id="32" name="Graphic 31" descr="Badge with solid fill">
            <a:extLst>
              <a:ext uri="{FF2B5EF4-FFF2-40B4-BE49-F238E27FC236}">
                <a16:creationId xmlns:a16="http://schemas.microsoft.com/office/drawing/2014/main" id="{252E5166-FF88-5442-2658-27D34606C5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69397" y="2079750"/>
            <a:ext cx="502920" cy="502920"/>
          </a:xfrm>
          <a:prstGeom prst="rect">
            <a:avLst/>
          </a:prstGeom>
        </p:spPr>
      </p:pic>
      <p:pic>
        <p:nvPicPr>
          <p:cNvPr id="34" name="Graphic 33" descr="Badge 3 with solid fill">
            <a:extLst>
              <a:ext uri="{FF2B5EF4-FFF2-40B4-BE49-F238E27FC236}">
                <a16:creationId xmlns:a16="http://schemas.microsoft.com/office/drawing/2014/main" id="{22C5A4E3-6F34-F4F6-C0AC-DCB68084E2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70354" y="2079750"/>
            <a:ext cx="502920" cy="502920"/>
          </a:xfrm>
          <a:prstGeom prst="rect">
            <a:avLst/>
          </a:prstGeom>
        </p:spPr>
      </p:pic>
    </p:spTree>
    <p:extLst>
      <p:ext uri="{BB962C8B-B14F-4D97-AF65-F5344CB8AC3E}">
        <p14:creationId xmlns:p14="http://schemas.microsoft.com/office/powerpoint/2010/main" val="85062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A981E-5D33-5D35-1583-032A002EEEE9}"/>
              </a:ext>
            </a:extLst>
          </p:cNvPr>
          <p:cNvSpPr txBox="1"/>
          <p:nvPr/>
        </p:nvSpPr>
        <p:spPr>
          <a:xfrm>
            <a:off x="3785399" y="271824"/>
            <a:ext cx="4621201" cy="523220"/>
          </a:xfrm>
          <a:prstGeom prst="rect">
            <a:avLst/>
          </a:prstGeom>
          <a:noFill/>
        </p:spPr>
        <p:txBody>
          <a:bodyPr wrap="square" rtlCol="0">
            <a:spAutoFit/>
          </a:bodyPr>
          <a:lstStyle/>
          <a:p>
            <a:pPr algn="ctr"/>
            <a:r>
              <a:rPr lang="en-US" sz="2800" u="sng" dirty="0">
                <a:latin typeface="CordiaUPC" panose="020B0304020202020204" pitchFamily="34" charset="-34"/>
                <a:cs typeface="CordiaUPC" panose="020B0304020202020204" pitchFamily="34" charset="-34"/>
              </a:rPr>
              <a:t>NOTIFICATION TRIGGERS</a:t>
            </a:r>
          </a:p>
        </p:txBody>
      </p:sp>
      <p:sp>
        <p:nvSpPr>
          <p:cNvPr id="6" name="TextBox 5">
            <a:extLst>
              <a:ext uri="{FF2B5EF4-FFF2-40B4-BE49-F238E27FC236}">
                <a16:creationId xmlns:a16="http://schemas.microsoft.com/office/drawing/2014/main" id="{FAD1AD1F-7A5F-412D-D4A6-83D7158F36BC}"/>
              </a:ext>
            </a:extLst>
          </p:cNvPr>
          <p:cNvSpPr txBox="1"/>
          <p:nvPr/>
        </p:nvSpPr>
        <p:spPr>
          <a:xfrm>
            <a:off x="539273" y="1174273"/>
            <a:ext cx="11369048" cy="442674"/>
          </a:xfrm>
          <a:prstGeom prst="round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rtlCol="0">
            <a:spAutoFit/>
          </a:bodyPr>
          <a:lstStyle/>
          <a:p>
            <a:r>
              <a:rPr lang="en-US" sz="2000" dirty="0"/>
              <a:t>Below are the notification triggers:</a:t>
            </a:r>
          </a:p>
        </p:txBody>
      </p:sp>
      <p:graphicFrame>
        <p:nvGraphicFramePr>
          <p:cNvPr id="3" name="Table 2">
            <a:extLst>
              <a:ext uri="{FF2B5EF4-FFF2-40B4-BE49-F238E27FC236}">
                <a16:creationId xmlns:a16="http://schemas.microsoft.com/office/drawing/2014/main" id="{79757563-6808-8704-A595-44D7D7E2AB55}"/>
              </a:ext>
            </a:extLst>
          </p:cNvPr>
          <p:cNvGraphicFramePr>
            <a:graphicFrameLocks noGrp="1"/>
          </p:cNvGraphicFramePr>
          <p:nvPr>
            <p:extLst>
              <p:ext uri="{D42A27DB-BD31-4B8C-83A1-F6EECF244321}">
                <p14:modId xmlns:p14="http://schemas.microsoft.com/office/powerpoint/2010/main" val="3609848198"/>
              </p:ext>
            </p:extLst>
          </p:nvPr>
        </p:nvGraphicFramePr>
        <p:xfrm>
          <a:off x="807247" y="1922834"/>
          <a:ext cx="10833099" cy="293116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398985324"/>
                    </a:ext>
                  </a:extLst>
                </a:gridCol>
                <a:gridCol w="4413727">
                  <a:extLst>
                    <a:ext uri="{9D8B030D-6E8A-4147-A177-3AD203B41FA5}">
                      <a16:colId xmlns:a16="http://schemas.microsoft.com/office/drawing/2014/main" val="179862062"/>
                    </a:ext>
                  </a:extLst>
                </a:gridCol>
                <a:gridCol w="5885972">
                  <a:extLst>
                    <a:ext uri="{9D8B030D-6E8A-4147-A177-3AD203B41FA5}">
                      <a16:colId xmlns:a16="http://schemas.microsoft.com/office/drawing/2014/main" val="3114468889"/>
                    </a:ext>
                  </a:extLst>
                </a:gridCol>
              </a:tblGrid>
              <a:tr h="370840">
                <a:tc>
                  <a:txBody>
                    <a:bodyPr/>
                    <a:lstStyle/>
                    <a:p>
                      <a:pPr algn="ctr"/>
                      <a:r>
                        <a:rPr lang="en-US" sz="1800" dirty="0">
                          <a:solidFill>
                            <a:schemeClr val="bg1"/>
                          </a:solidFill>
                        </a:rPr>
                        <a:t>#</a:t>
                      </a:r>
                    </a:p>
                  </a:txBody>
                  <a:tcPr>
                    <a:solidFill>
                      <a:srgbClr val="00205C"/>
                    </a:solidFill>
                  </a:tcPr>
                </a:tc>
                <a:tc>
                  <a:txBody>
                    <a:bodyPr/>
                    <a:lstStyle/>
                    <a:p>
                      <a:pPr algn="ctr"/>
                      <a:r>
                        <a:rPr lang="en-US" sz="1800" dirty="0">
                          <a:solidFill>
                            <a:schemeClr val="bg1"/>
                          </a:solidFill>
                        </a:rPr>
                        <a:t>Letter</a:t>
                      </a:r>
                    </a:p>
                  </a:txBody>
                  <a:tcPr>
                    <a:solidFill>
                      <a:srgbClr val="00205C"/>
                    </a:solidFill>
                  </a:tcPr>
                </a:tc>
                <a:tc>
                  <a:txBody>
                    <a:bodyPr/>
                    <a:lstStyle/>
                    <a:p>
                      <a:pPr algn="ctr"/>
                      <a:r>
                        <a:rPr lang="en-US" sz="1800" dirty="0">
                          <a:solidFill>
                            <a:schemeClr val="bg1"/>
                          </a:solidFill>
                        </a:rPr>
                        <a:t>Trigger</a:t>
                      </a:r>
                    </a:p>
                  </a:txBody>
                  <a:tcPr>
                    <a:solidFill>
                      <a:srgbClr val="00205C"/>
                    </a:solidFill>
                  </a:tcPr>
                </a:tc>
                <a:extLst>
                  <a:ext uri="{0D108BD9-81ED-4DB2-BD59-A6C34878D82A}">
                    <a16:rowId xmlns:a16="http://schemas.microsoft.com/office/drawing/2014/main" val="2202540091"/>
                  </a:ext>
                </a:extLst>
              </a:tr>
              <a:tr h="370840">
                <a:tc>
                  <a:txBody>
                    <a:bodyPr/>
                    <a:lstStyle/>
                    <a:p>
                      <a:pPr algn="ctr"/>
                      <a:r>
                        <a:rPr lang="en-US" sz="1800" dirty="0"/>
                        <a:t>1</a:t>
                      </a:r>
                    </a:p>
                  </a:txBody>
                  <a:tcPr/>
                </a:tc>
                <a:tc>
                  <a:txBody>
                    <a:bodyPr/>
                    <a:lstStyle/>
                    <a:p>
                      <a:r>
                        <a:rPr lang="en-US" sz="1800" dirty="0"/>
                        <a:t>Request Confirmation</a:t>
                      </a:r>
                    </a:p>
                  </a:txBody>
                  <a:tcPr/>
                </a:tc>
                <a:tc>
                  <a:txBody>
                    <a:bodyPr/>
                    <a:lstStyle/>
                    <a:p>
                      <a:r>
                        <a:rPr lang="en-US" sz="1800" dirty="0"/>
                        <a:t>Once the ticket is created in Salesforce and a ticket number has been assigned</a:t>
                      </a:r>
                    </a:p>
                  </a:txBody>
                  <a:tcPr/>
                </a:tc>
                <a:extLst>
                  <a:ext uri="{0D108BD9-81ED-4DB2-BD59-A6C34878D82A}">
                    <a16:rowId xmlns:a16="http://schemas.microsoft.com/office/drawing/2014/main" val="883132618"/>
                  </a:ext>
                </a:extLst>
              </a:tr>
              <a:tr h="370840">
                <a:tc>
                  <a:txBody>
                    <a:bodyPr/>
                    <a:lstStyle/>
                    <a:p>
                      <a:pPr algn="ctr"/>
                      <a:r>
                        <a:rPr lang="en-US" sz="1800" dirty="0"/>
                        <a:t>2</a:t>
                      </a:r>
                    </a:p>
                  </a:txBody>
                  <a:tcPr/>
                </a:tc>
                <a:tc>
                  <a:txBody>
                    <a:bodyPr/>
                    <a:lstStyle/>
                    <a:p>
                      <a:r>
                        <a:rPr lang="en-US" sz="1800" dirty="0"/>
                        <a:t>Denied Request</a:t>
                      </a:r>
                    </a:p>
                  </a:txBody>
                  <a:tcPr/>
                </a:tc>
                <a:tc>
                  <a:txBody>
                    <a:bodyPr/>
                    <a:lstStyle/>
                    <a:p>
                      <a:r>
                        <a:rPr lang="en-US" sz="1800" dirty="0"/>
                        <a:t>Once Workflow Status=Closed and</a:t>
                      </a:r>
                    </a:p>
                    <a:p>
                      <a:r>
                        <a:rPr lang="en-US" sz="1800" dirty="0"/>
                        <a:t>Resolution Status=Denied</a:t>
                      </a:r>
                    </a:p>
                  </a:txBody>
                  <a:tcPr/>
                </a:tc>
                <a:extLst>
                  <a:ext uri="{0D108BD9-81ED-4DB2-BD59-A6C34878D82A}">
                    <a16:rowId xmlns:a16="http://schemas.microsoft.com/office/drawing/2014/main" val="3726007045"/>
                  </a:ext>
                </a:extLst>
              </a:tr>
              <a:tr h="370840">
                <a:tc>
                  <a:txBody>
                    <a:bodyPr/>
                    <a:lstStyle/>
                    <a:p>
                      <a:pPr algn="ctr"/>
                      <a:r>
                        <a:rPr lang="en-US" sz="1800" dirty="0"/>
                        <a:t>3</a:t>
                      </a:r>
                    </a:p>
                  </a:txBody>
                  <a:tcPr/>
                </a:tc>
                <a:tc>
                  <a:txBody>
                    <a:bodyPr/>
                    <a:lstStyle/>
                    <a:p>
                      <a:r>
                        <a:rPr lang="en-US" sz="1800" dirty="0"/>
                        <a:t>Approved Request-Deposit</a:t>
                      </a:r>
                    </a:p>
                  </a:txBody>
                  <a:tcPr/>
                </a:tc>
                <a:tc>
                  <a:txBody>
                    <a:bodyPr/>
                    <a:lstStyle/>
                    <a:p>
                      <a:r>
                        <a:rPr lang="en-US" sz="1800" dirty="0"/>
                        <a:t>Once Workflow Status=Closed and</a:t>
                      </a:r>
                    </a:p>
                    <a:p>
                      <a:r>
                        <a:rPr lang="en-US" sz="1800" dirty="0"/>
                        <a:t>Resolution Status=Approved-Deposit</a:t>
                      </a:r>
                    </a:p>
                  </a:txBody>
                  <a:tcPr/>
                </a:tc>
                <a:extLst>
                  <a:ext uri="{0D108BD9-81ED-4DB2-BD59-A6C34878D82A}">
                    <a16:rowId xmlns:a16="http://schemas.microsoft.com/office/drawing/2014/main" val="176374206"/>
                  </a:ext>
                </a:extLst>
              </a:tr>
              <a:tr h="370840">
                <a:tc>
                  <a:txBody>
                    <a:bodyPr/>
                    <a:lstStyle/>
                    <a:p>
                      <a:pPr algn="ctr"/>
                      <a:r>
                        <a:rPr lang="en-US" sz="1800" dirty="0"/>
                        <a:t>4</a:t>
                      </a:r>
                    </a:p>
                  </a:txBody>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n-US" sz="1800" dirty="0"/>
                        <a:t>Approved Request-Pickup Check</a:t>
                      </a:r>
                    </a:p>
                    <a:p>
                      <a:endParaRPr lang="en-US" sz="1800" dirty="0"/>
                    </a:p>
                  </a:txBody>
                  <a:tcPr/>
                </a:tc>
                <a:tc>
                  <a:txBody>
                    <a:bodyPr/>
                    <a:lstStyle/>
                    <a:p>
                      <a:r>
                        <a:rPr lang="en-US" sz="1800" dirty="0"/>
                        <a:t>Once Workflow Status=</a:t>
                      </a:r>
                      <a:r>
                        <a:rPr lang="en-US" sz="1800" b="0" dirty="0"/>
                        <a:t>Referred to pick up </a:t>
                      </a:r>
                      <a:r>
                        <a:rPr lang="en-US" sz="1800" dirty="0"/>
                        <a:t>and</a:t>
                      </a:r>
                    </a:p>
                    <a:p>
                      <a:r>
                        <a:rPr lang="en-US" sz="1800" dirty="0"/>
                        <a:t>Resolution Status=Pickup Check</a:t>
                      </a:r>
                    </a:p>
                  </a:txBody>
                  <a:tcPr/>
                </a:tc>
                <a:extLst>
                  <a:ext uri="{0D108BD9-81ED-4DB2-BD59-A6C34878D82A}">
                    <a16:rowId xmlns:a16="http://schemas.microsoft.com/office/drawing/2014/main" val="1937274199"/>
                  </a:ext>
                </a:extLst>
              </a:tr>
            </a:tbl>
          </a:graphicData>
        </a:graphic>
      </p:graphicFrame>
    </p:spTree>
    <p:extLst>
      <p:ext uri="{BB962C8B-B14F-4D97-AF65-F5344CB8AC3E}">
        <p14:creationId xmlns:p14="http://schemas.microsoft.com/office/powerpoint/2010/main" val="221947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6966-A099-8ABA-4958-E23A9123C890}"/>
              </a:ext>
            </a:extLst>
          </p:cNvPr>
          <p:cNvSpPr>
            <a:spLocks noGrp="1"/>
          </p:cNvSpPr>
          <p:nvPr>
            <p:ph type="title"/>
          </p:nvPr>
        </p:nvSpPr>
        <p:spPr>
          <a:xfrm>
            <a:off x="685800" y="2736852"/>
            <a:ext cx="10515600" cy="1590676"/>
          </a:xfrm>
        </p:spPr>
        <p:txBody>
          <a:bodyPr/>
          <a:lstStyle/>
          <a:p>
            <a:pPr algn="ctr"/>
            <a:r>
              <a:rPr lang="en-US" dirty="0"/>
              <a:t>APPENDIX</a:t>
            </a:r>
          </a:p>
        </p:txBody>
      </p:sp>
    </p:spTree>
    <p:extLst>
      <p:ext uri="{BB962C8B-B14F-4D97-AF65-F5344CB8AC3E}">
        <p14:creationId xmlns:p14="http://schemas.microsoft.com/office/powerpoint/2010/main" val="191619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E2B4EB-6A43-ADA4-AFD6-692D11F9F74D}"/>
              </a:ext>
            </a:extLst>
          </p:cNvPr>
          <p:cNvSpPr txBox="1"/>
          <p:nvPr/>
        </p:nvSpPr>
        <p:spPr>
          <a:xfrm>
            <a:off x="331798" y="819856"/>
            <a:ext cx="4482791" cy="369332"/>
          </a:xfrm>
          <a:prstGeom prst="rect">
            <a:avLst/>
          </a:prstGeom>
          <a:noFill/>
        </p:spPr>
        <p:txBody>
          <a:bodyPr wrap="square" rtlCol="0">
            <a:spAutoFit/>
          </a:bodyPr>
          <a:lstStyle/>
          <a:p>
            <a:r>
              <a:rPr lang="en-US" dirty="0"/>
              <a:t>Adelanto de </a:t>
            </a:r>
            <a:r>
              <a:rPr lang="en-US" dirty="0" err="1"/>
              <a:t>fondos</a:t>
            </a:r>
            <a:r>
              <a:rPr lang="en-US" dirty="0"/>
              <a:t>: </a:t>
            </a:r>
            <a:r>
              <a:rPr lang="en-US" dirty="0" err="1"/>
              <a:t>Gastos</a:t>
            </a:r>
            <a:r>
              <a:rPr lang="en-US" dirty="0"/>
              <a:t> </a:t>
            </a:r>
            <a:r>
              <a:rPr lang="en-US" dirty="0" err="1"/>
              <a:t>Funebres</a:t>
            </a:r>
            <a:endParaRPr lang="en-US" dirty="0"/>
          </a:p>
        </p:txBody>
      </p:sp>
      <p:sp>
        <p:nvSpPr>
          <p:cNvPr id="5" name="TextBox 4">
            <a:extLst>
              <a:ext uri="{FF2B5EF4-FFF2-40B4-BE49-F238E27FC236}">
                <a16:creationId xmlns:a16="http://schemas.microsoft.com/office/drawing/2014/main" id="{95816B5F-8B0F-4D6E-18DB-4B1A0D5C3DDF}"/>
              </a:ext>
            </a:extLst>
          </p:cNvPr>
          <p:cNvSpPr txBox="1"/>
          <p:nvPr/>
        </p:nvSpPr>
        <p:spPr>
          <a:xfrm>
            <a:off x="527627" y="1262701"/>
            <a:ext cx="10738624" cy="6555641"/>
          </a:xfrm>
          <a:prstGeom prst="rect">
            <a:avLst/>
          </a:prstGeom>
          <a:noFill/>
        </p:spPr>
        <p:txBody>
          <a:bodyPr wrap="square" rtlCol="0">
            <a:spAutoFit/>
          </a:bodyPr>
          <a:lstStyle/>
          <a:p>
            <a:pPr marL="342900" indent="-342900">
              <a:buAutoNum type="arabicPeriod"/>
            </a:pPr>
            <a:r>
              <a:rPr lang="en-US" sz="1400" dirty="0" err="1"/>
              <a:t>Documentos</a:t>
            </a:r>
            <a:r>
              <a:rPr lang="en-US" sz="1400" dirty="0"/>
              <a:t> </a:t>
            </a:r>
            <a:r>
              <a:rPr lang="en-US" sz="1400" dirty="0" err="1"/>
              <a:t>requeridos</a:t>
            </a:r>
            <a:endParaRPr lang="en-US" sz="1400" dirty="0"/>
          </a:p>
          <a:p>
            <a:pPr marL="800100" lvl="1" indent="-342900">
              <a:buAutoNum type="arabicPeriod"/>
            </a:pPr>
            <a:r>
              <a:rPr lang="en-US" sz="1400" dirty="0" err="1"/>
              <a:t>Certificado</a:t>
            </a:r>
            <a:r>
              <a:rPr lang="en-US" sz="1400" dirty="0"/>
              <a:t> de </a:t>
            </a:r>
            <a:r>
              <a:rPr lang="en-US" sz="1400" dirty="0" err="1"/>
              <a:t>Defuncion</a:t>
            </a:r>
            <a:endParaRPr lang="en-US" sz="1400" dirty="0"/>
          </a:p>
          <a:p>
            <a:pPr marL="800100" lvl="1" indent="-342900">
              <a:buAutoNum type="arabicPeriod"/>
            </a:pPr>
            <a:r>
              <a:rPr lang="en-US" sz="1400" dirty="0"/>
              <a:t>Factura de la </a:t>
            </a:r>
            <a:r>
              <a:rPr lang="en-US" sz="1400" dirty="0" err="1"/>
              <a:t>funeraria</a:t>
            </a:r>
            <a:r>
              <a:rPr lang="en-US" sz="1400" dirty="0"/>
              <a:t> a </a:t>
            </a:r>
            <a:r>
              <a:rPr lang="en-US" sz="1400" dirty="0" err="1"/>
              <a:t>nombre</a:t>
            </a:r>
            <a:r>
              <a:rPr lang="en-US" sz="1400" dirty="0"/>
              <a:t> del </a:t>
            </a:r>
            <a:r>
              <a:rPr lang="en-US" sz="1400" dirty="0" err="1"/>
              <a:t>cliente</a:t>
            </a:r>
            <a:r>
              <a:rPr lang="en-US" sz="1400" dirty="0"/>
              <a:t> </a:t>
            </a:r>
            <a:r>
              <a:rPr lang="en-US" sz="1400" dirty="0" err="1"/>
              <a:t>fallecido</a:t>
            </a:r>
            <a:r>
              <a:rPr lang="en-US" sz="1400" dirty="0"/>
              <a:t>, </a:t>
            </a:r>
            <a:r>
              <a:rPr lang="en-US" sz="1400" dirty="0" err="1"/>
              <a:t>Recordatorio</a:t>
            </a:r>
            <a:r>
              <a:rPr lang="en-US" sz="1400" dirty="0"/>
              <a:t> la factura no </a:t>
            </a:r>
            <a:r>
              <a:rPr lang="en-US" sz="1400" dirty="0" err="1"/>
              <a:t>debe</a:t>
            </a:r>
            <a:r>
              <a:rPr lang="en-US" sz="1400" dirty="0"/>
              <a:t> de </a:t>
            </a:r>
            <a:r>
              <a:rPr lang="en-US" sz="1400" dirty="0" err="1"/>
              <a:t>estar</a:t>
            </a:r>
            <a:r>
              <a:rPr lang="en-US" sz="1400" dirty="0"/>
              <a:t> </a:t>
            </a:r>
            <a:r>
              <a:rPr lang="en-US" sz="1400" dirty="0" err="1"/>
              <a:t>pagada</a:t>
            </a:r>
            <a:r>
              <a:rPr lang="en-US" sz="1400" dirty="0"/>
              <a:t> </a:t>
            </a:r>
            <a:r>
              <a:rPr lang="en-US" sz="1400" dirty="0" err="1"/>
              <a:t>ya</a:t>
            </a:r>
            <a:endParaRPr lang="en-US" sz="1400" dirty="0"/>
          </a:p>
          <a:p>
            <a:pPr marL="800100" lvl="1" indent="-342900">
              <a:buAutoNum type="arabicPeriod"/>
            </a:pPr>
            <a:r>
              <a:rPr lang="en-US" sz="1400" dirty="0" err="1"/>
              <a:t>Copia</a:t>
            </a:r>
            <a:r>
              <a:rPr lang="en-US" sz="1400" dirty="0"/>
              <a:t> de ID del </a:t>
            </a:r>
            <a:r>
              <a:rPr lang="en-US" sz="1400" dirty="0" err="1"/>
              <a:t>soliciante</a:t>
            </a:r>
            <a:r>
              <a:rPr lang="en-US" sz="1400" dirty="0"/>
              <a:t>  con </a:t>
            </a:r>
            <a:r>
              <a:rPr lang="en-US" sz="1400" dirty="0" err="1"/>
              <a:t>foto</a:t>
            </a:r>
            <a:r>
              <a:rPr lang="en-US" sz="1400" dirty="0"/>
              <a:t> o </a:t>
            </a:r>
            <a:r>
              <a:rPr lang="en-US" sz="1400" dirty="0" err="1"/>
              <a:t>pasaporte</a:t>
            </a:r>
            <a:r>
              <a:rPr lang="en-US" sz="1400" dirty="0"/>
              <a:t>(Validar)</a:t>
            </a:r>
          </a:p>
          <a:p>
            <a:pPr marL="800100" lvl="1" indent="-342900">
              <a:buAutoNum type="arabicPeriod"/>
            </a:pPr>
            <a:endParaRPr lang="en-US" sz="1400" dirty="0"/>
          </a:p>
          <a:p>
            <a:pPr lvl="1"/>
            <a:r>
              <a:rPr lang="en-US" sz="1400" dirty="0"/>
              <a:t>Al principio </a:t>
            </a:r>
            <a:r>
              <a:rPr lang="en-US" sz="1400" dirty="0" err="1"/>
              <a:t>poner</a:t>
            </a:r>
            <a:r>
              <a:rPr lang="en-US" sz="1400" dirty="0"/>
              <a:t> </a:t>
            </a:r>
            <a:r>
              <a:rPr lang="en-US" sz="1400" dirty="0" err="1"/>
              <a:t>unas</a:t>
            </a:r>
            <a:r>
              <a:rPr lang="en-US" sz="1400" dirty="0"/>
              <a:t> </a:t>
            </a:r>
            <a:r>
              <a:rPr lang="en-US" sz="1400" dirty="0" err="1"/>
              <a:t>preguntas</a:t>
            </a:r>
            <a:r>
              <a:rPr lang="en-US" sz="1400" dirty="0"/>
              <a:t> para </a:t>
            </a:r>
            <a:r>
              <a:rPr lang="en-US" sz="1400" dirty="0" err="1"/>
              <a:t>ver</a:t>
            </a:r>
            <a:r>
              <a:rPr lang="en-US" sz="1400" dirty="0"/>
              <a:t> </a:t>
            </a:r>
            <a:r>
              <a:rPr lang="en-US" sz="1400" dirty="0" err="1"/>
              <a:t>si</a:t>
            </a:r>
            <a:r>
              <a:rPr lang="en-US" sz="1400" dirty="0"/>
              <a:t> es un Adelanto de </a:t>
            </a:r>
            <a:r>
              <a:rPr lang="en-US" sz="1400" dirty="0" err="1"/>
              <a:t>fondos</a:t>
            </a:r>
            <a:r>
              <a:rPr lang="en-US" sz="1400" dirty="0"/>
              <a:t> o </a:t>
            </a:r>
            <a:r>
              <a:rPr lang="en-US" sz="1400" dirty="0" err="1"/>
              <a:t>pago</a:t>
            </a:r>
            <a:r>
              <a:rPr lang="en-US" sz="1400" dirty="0"/>
              <a:t> </a:t>
            </a:r>
            <a:r>
              <a:rPr lang="en-US" sz="1400" dirty="0" err="1"/>
              <a:t>funebre</a:t>
            </a:r>
            <a:endParaRPr lang="en-US" sz="1400" dirty="0"/>
          </a:p>
          <a:p>
            <a:pPr marL="342900" lvl="1" indent="-342900">
              <a:buFont typeface="+mj-lt"/>
              <a:buAutoNum type="arabicPeriod" startAt="2"/>
            </a:pPr>
            <a:r>
              <a:rPr lang="en-US" sz="1400" dirty="0" err="1"/>
              <a:t>Proceso</a:t>
            </a:r>
            <a:r>
              <a:rPr lang="en-US" sz="1400" dirty="0"/>
              <a:t> digital</a:t>
            </a:r>
          </a:p>
          <a:p>
            <a:pPr marL="800100" lvl="2" indent="-342900">
              <a:buFont typeface="+mj-lt"/>
              <a:buAutoNum type="arabicPeriod"/>
            </a:pPr>
            <a:r>
              <a:rPr lang="en-US" sz="1400" dirty="0" err="1"/>
              <a:t>Cliente</a:t>
            </a:r>
            <a:r>
              <a:rPr lang="en-US" sz="1400" dirty="0"/>
              <a:t> complete </a:t>
            </a:r>
            <a:r>
              <a:rPr lang="en-US" sz="1400" dirty="0" err="1"/>
              <a:t>formulario</a:t>
            </a:r>
            <a:r>
              <a:rPr lang="en-US" sz="1400" dirty="0"/>
              <a:t> (que campos </a:t>
            </a:r>
            <a:r>
              <a:rPr lang="en-US" sz="1400" dirty="0" err="1"/>
              <a:t>debe</a:t>
            </a:r>
            <a:r>
              <a:rPr lang="en-US" sz="1400" dirty="0"/>
              <a:t> de </a:t>
            </a:r>
            <a:r>
              <a:rPr lang="en-US" sz="1400" dirty="0" err="1"/>
              <a:t>poner</a:t>
            </a:r>
            <a:r>
              <a:rPr lang="en-US" sz="1400" dirty="0"/>
              <a:t>)- usar </a:t>
            </a:r>
            <a:r>
              <a:rPr lang="en-US" sz="1400" dirty="0" err="1"/>
              <a:t>los</a:t>
            </a:r>
            <a:r>
              <a:rPr lang="en-US" sz="1400" dirty="0"/>
              <a:t> de la forma</a:t>
            </a:r>
          </a:p>
          <a:p>
            <a:pPr marL="1257300" lvl="3" indent="-342900">
              <a:buFont typeface="+mj-lt"/>
              <a:buAutoNum type="arabicPeriod"/>
            </a:pPr>
            <a:r>
              <a:rPr lang="en-US" sz="1400" dirty="0" err="1"/>
              <a:t>Otros</a:t>
            </a:r>
            <a:r>
              <a:rPr lang="en-US" sz="1400" dirty="0"/>
              <a:t>: </a:t>
            </a:r>
            <a:r>
              <a:rPr lang="en-US" sz="1400" dirty="0" err="1"/>
              <a:t>cantidad</a:t>
            </a:r>
            <a:r>
              <a:rPr lang="en-US" sz="1400" dirty="0"/>
              <a:t> de la factura, y </a:t>
            </a:r>
            <a:r>
              <a:rPr lang="en-US" sz="1400" dirty="0" err="1"/>
              <a:t>salga</a:t>
            </a:r>
            <a:r>
              <a:rPr lang="en-US" sz="1400" dirty="0"/>
              <a:t> </a:t>
            </a:r>
            <a:r>
              <a:rPr lang="en-US" sz="1400" dirty="0" err="1"/>
              <a:t>mensaje</a:t>
            </a:r>
            <a:r>
              <a:rPr lang="en-US" sz="1400" dirty="0"/>
              <a:t> </a:t>
            </a:r>
            <a:r>
              <a:rPr lang="en-US" sz="1400" dirty="0" err="1"/>
              <a:t>si</a:t>
            </a:r>
            <a:r>
              <a:rPr lang="en-US" sz="1400" dirty="0"/>
              <a:t> </a:t>
            </a:r>
          </a:p>
          <a:p>
            <a:pPr marL="1257300" lvl="3" indent="-342900">
              <a:buFont typeface="+mj-lt"/>
              <a:buAutoNum type="arabicPeriod"/>
            </a:pPr>
            <a:r>
              <a:rPr lang="en-US" sz="1400" dirty="0"/>
              <a:t>Tener de que forma </a:t>
            </a:r>
            <a:r>
              <a:rPr lang="en-US" sz="1400" dirty="0" err="1"/>
              <a:t>quiere</a:t>
            </a:r>
            <a:r>
              <a:rPr lang="en-US" sz="1400" dirty="0"/>
              <a:t> que se le </a:t>
            </a:r>
            <a:r>
              <a:rPr lang="en-US" sz="1400" dirty="0" err="1"/>
              <a:t>entregue</a:t>
            </a:r>
            <a:r>
              <a:rPr lang="en-US" sz="1400" dirty="0"/>
              <a:t>: digital (</a:t>
            </a:r>
            <a:r>
              <a:rPr lang="en-US" sz="1400" dirty="0" err="1"/>
              <a:t>cuenta</a:t>
            </a:r>
            <a:r>
              <a:rPr lang="en-US" sz="1400" dirty="0"/>
              <a:t> de banco de </a:t>
            </a:r>
            <a:r>
              <a:rPr lang="en-US" sz="1400" dirty="0" err="1"/>
              <a:t>funeraria</a:t>
            </a:r>
            <a:r>
              <a:rPr lang="en-US" sz="1400" dirty="0"/>
              <a:t>, o cheque)</a:t>
            </a:r>
          </a:p>
          <a:p>
            <a:pPr marL="1714500" lvl="4" indent="-342900">
              <a:buFont typeface="+mj-lt"/>
              <a:buAutoNum type="arabicPeriod"/>
            </a:pPr>
            <a:r>
              <a:rPr lang="en-US" sz="1400" dirty="0" err="1"/>
              <a:t>Estan</a:t>
            </a:r>
            <a:r>
              <a:rPr lang="en-US" sz="1400" dirty="0"/>
              <a:t> </a:t>
            </a:r>
            <a:r>
              <a:rPr lang="en-US" sz="1400" dirty="0" err="1"/>
              <a:t>validando</a:t>
            </a:r>
            <a:r>
              <a:rPr lang="en-US" sz="1400" dirty="0"/>
              <a:t> </a:t>
            </a:r>
            <a:r>
              <a:rPr lang="en-US" sz="1400" dirty="0" err="1"/>
              <a:t>si</a:t>
            </a:r>
            <a:r>
              <a:rPr lang="en-US" sz="1400" dirty="0"/>
              <a:t> </a:t>
            </a:r>
            <a:r>
              <a:rPr lang="en-US" sz="1400" dirty="0" err="1"/>
              <a:t>esto</a:t>
            </a:r>
            <a:r>
              <a:rPr lang="en-US" sz="1400" dirty="0"/>
              <a:t> es viable.</a:t>
            </a:r>
          </a:p>
          <a:p>
            <a:pPr marL="1714500" lvl="4" indent="-342900">
              <a:buFont typeface="+mj-lt"/>
              <a:buAutoNum type="arabicPeriod"/>
            </a:pPr>
            <a:r>
              <a:rPr lang="en-US" sz="1400" dirty="0"/>
              <a:t>Si es cheque, </a:t>
            </a:r>
            <a:r>
              <a:rPr lang="en-US" sz="1400" dirty="0" err="1"/>
              <a:t>seleccionar</a:t>
            </a:r>
            <a:r>
              <a:rPr lang="en-US" sz="1400" dirty="0"/>
              <a:t> pueblo, </a:t>
            </a:r>
            <a:r>
              <a:rPr lang="en-US" sz="1400" dirty="0" err="1"/>
              <a:t>seleccionar</a:t>
            </a:r>
            <a:r>
              <a:rPr lang="en-US" sz="1400" dirty="0"/>
              <a:t> succursal (junto con search bar)</a:t>
            </a:r>
          </a:p>
          <a:p>
            <a:pPr marL="800100" lvl="2" indent="-342900">
              <a:buFont typeface="+mj-lt"/>
              <a:buAutoNum type="arabicPeriod"/>
            </a:pPr>
            <a:r>
              <a:rPr lang="en-US" sz="1400" dirty="0" err="1"/>
              <a:t>Somete</a:t>
            </a:r>
            <a:r>
              <a:rPr lang="en-US" sz="1400" dirty="0"/>
              <a:t> </a:t>
            </a:r>
            <a:r>
              <a:rPr lang="en-US" sz="1400" dirty="0" err="1"/>
              <a:t>los</a:t>
            </a:r>
            <a:r>
              <a:rPr lang="en-US" sz="1400" dirty="0"/>
              <a:t> </a:t>
            </a:r>
            <a:r>
              <a:rPr lang="en-US" sz="1400" dirty="0" err="1"/>
              <a:t>documentos</a:t>
            </a:r>
            <a:r>
              <a:rPr lang="en-US" sz="1400" dirty="0"/>
              <a:t> </a:t>
            </a:r>
            <a:r>
              <a:rPr lang="en-US" sz="1400" dirty="0" err="1"/>
              <a:t>requeridos</a:t>
            </a:r>
            <a:endParaRPr lang="en-US" sz="1400" dirty="0"/>
          </a:p>
          <a:p>
            <a:pPr marL="800100" lvl="2" indent="-342900">
              <a:buFont typeface="+mj-lt"/>
              <a:buAutoNum type="arabicPeriod"/>
            </a:pPr>
            <a:r>
              <a:rPr lang="en-US" sz="1400" dirty="0"/>
              <a:t>Si es </a:t>
            </a:r>
            <a:r>
              <a:rPr lang="en-US" sz="1400" dirty="0" err="1"/>
              <a:t>sobre</a:t>
            </a:r>
            <a:r>
              <a:rPr lang="en-US" sz="1400" dirty="0"/>
              <a:t> 15K, que le </a:t>
            </a:r>
            <a:r>
              <a:rPr lang="en-US" sz="1400" dirty="0" err="1"/>
              <a:t>salga</a:t>
            </a:r>
            <a:r>
              <a:rPr lang="en-US" sz="1400" dirty="0"/>
              <a:t> un </a:t>
            </a:r>
            <a:r>
              <a:rPr lang="en-US" sz="1400" dirty="0" err="1"/>
              <a:t>mensaje</a:t>
            </a:r>
            <a:r>
              <a:rPr lang="en-US" sz="1400" dirty="0"/>
              <a:t>. </a:t>
            </a:r>
            <a:r>
              <a:rPr lang="en-US" sz="1400" dirty="0">
                <a:highlight>
                  <a:srgbClr val="00FF00"/>
                </a:highlight>
              </a:rPr>
              <a:t>Validar </a:t>
            </a:r>
            <a:r>
              <a:rPr lang="en-US" sz="1400" dirty="0" err="1">
                <a:highlight>
                  <a:srgbClr val="00FF00"/>
                </a:highlight>
              </a:rPr>
              <a:t>si</a:t>
            </a:r>
            <a:r>
              <a:rPr lang="en-US" sz="1400" dirty="0">
                <a:highlight>
                  <a:srgbClr val="00FF00"/>
                </a:highlight>
              </a:rPr>
              <a:t> solo se </a:t>
            </a:r>
            <a:r>
              <a:rPr lang="en-US" sz="1400" dirty="0" err="1">
                <a:highlight>
                  <a:srgbClr val="00FF00"/>
                </a:highlight>
              </a:rPr>
              <a:t>pagara</a:t>
            </a:r>
            <a:r>
              <a:rPr lang="en-US" sz="1400" dirty="0">
                <a:highlight>
                  <a:srgbClr val="00FF00"/>
                </a:highlight>
              </a:rPr>
              <a:t> 15</a:t>
            </a:r>
          </a:p>
          <a:p>
            <a:pPr marL="800100" lvl="2" indent="-342900">
              <a:buFont typeface="+mj-lt"/>
              <a:buAutoNum type="arabicPeriod"/>
            </a:pPr>
            <a:r>
              <a:rPr lang="en-US" sz="1400" dirty="0"/>
              <a:t>Le da submit y </a:t>
            </a:r>
            <a:r>
              <a:rPr lang="en-US" sz="1400" dirty="0" err="1"/>
              <a:t>recibe</a:t>
            </a:r>
            <a:r>
              <a:rPr lang="en-US" sz="1400" dirty="0"/>
              <a:t> un email con la </a:t>
            </a:r>
            <a:r>
              <a:rPr lang="en-US" sz="1400" dirty="0" err="1"/>
              <a:t>solicitud</a:t>
            </a:r>
            <a:r>
              <a:rPr lang="en-US" sz="1400" dirty="0"/>
              <a:t>, </a:t>
            </a:r>
            <a:r>
              <a:rPr lang="en-US" sz="1400" dirty="0">
                <a:highlight>
                  <a:srgbClr val="00FF00"/>
                </a:highlight>
              </a:rPr>
              <a:t>24-48 horas</a:t>
            </a:r>
          </a:p>
          <a:p>
            <a:pPr marL="800100" lvl="2" indent="-342900">
              <a:buFont typeface="+mj-lt"/>
              <a:buAutoNum type="arabicPeriod"/>
            </a:pPr>
            <a:r>
              <a:rPr lang="en-US" sz="1400" dirty="0" err="1">
                <a:highlight>
                  <a:srgbClr val="00FF00"/>
                </a:highlight>
              </a:rPr>
              <a:t>Departamento</a:t>
            </a:r>
            <a:r>
              <a:rPr lang="en-US" sz="1400" dirty="0">
                <a:highlight>
                  <a:srgbClr val="00FF00"/>
                </a:highlight>
              </a:rPr>
              <a:t> </a:t>
            </a:r>
            <a:r>
              <a:rPr lang="en-US" sz="1400" dirty="0" err="1">
                <a:highlight>
                  <a:srgbClr val="00FF00"/>
                </a:highlight>
              </a:rPr>
              <a:t>Centralizado</a:t>
            </a:r>
            <a:r>
              <a:rPr lang="en-US" sz="1400" dirty="0">
                <a:highlight>
                  <a:srgbClr val="00FF00"/>
                </a:highlight>
              </a:rPr>
              <a:t> (Validar que </a:t>
            </a:r>
            <a:r>
              <a:rPr lang="en-US" sz="1400" dirty="0" err="1">
                <a:highlight>
                  <a:srgbClr val="00FF00"/>
                </a:highlight>
              </a:rPr>
              <a:t>equipo</a:t>
            </a:r>
            <a:r>
              <a:rPr lang="en-US" sz="1400" dirty="0">
                <a:highlight>
                  <a:srgbClr val="00FF00"/>
                </a:highlight>
              </a:rPr>
              <a:t> seria) ¿Deposit Operations o Estate Processing?</a:t>
            </a:r>
          </a:p>
          <a:p>
            <a:pPr marL="800100" lvl="2" indent="-342900">
              <a:buFont typeface="+mj-lt"/>
              <a:buAutoNum type="arabicPeriod"/>
            </a:pPr>
            <a:r>
              <a:rPr lang="en-US" sz="1400" dirty="0"/>
              <a:t>Se </a:t>
            </a:r>
            <a:r>
              <a:rPr lang="en-US" sz="1400" dirty="0" err="1"/>
              <a:t>crea</a:t>
            </a:r>
            <a:r>
              <a:rPr lang="en-US" sz="1400" dirty="0"/>
              <a:t> ticket </a:t>
            </a:r>
            <a:r>
              <a:rPr lang="en-US" sz="1400" dirty="0" err="1"/>
              <a:t>en</a:t>
            </a:r>
            <a:r>
              <a:rPr lang="en-US" sz="1400" dirty="0"/>
              <a:t> PCAS</a:t>
            </a:r>
          </a:p>
          <a:p>
            <a:pPr marL="800100" lvl="2" indent="-342900">
              <a:buFont typeface="+mj-lt"/>
              <a:buAutoNum type="arabicPeriod"/>
            </a:pPr>
            <a:r>
              <a:rPr lang="en-US" sz="1400" dirty="0"/>
              <a:t>De </a:t>
            </a:r>
            <a:r>
              <a:rPr lang="en-US" sz="1400" dirty="0" err="1"/>
              <a:t>tener</a:t>
            </a:r>
            <a:r>
              <a:rPr lang="en-US" sz="1400" dirty="0"/>
              <a:t> </a:t>
            </a:r>
            <a:r>
              <a:rPr lang="en-US" sz="1400" dirty="0" err="1"/>
              <a:t>todos</a:t>
            </a:r>
            <a:r>
              <a:rPr lang="en-US" sz="1400" dirty="0"/>
              <a:t> </a:t>
            </a:r>
            <a:r>
              <a:rPr lang="en-US" sz="1400" dirty="0" err="1"/>
              <a:t>los</a:t>
            </a:r>
            <a:r>
              <a:rPr lang="en-US" sz="1400" dirty="0"/>
              <a:t> </a:t>
            </a:r>
            <a:r>
              <a:rPr lang="en-US" sz="1400" dirty="0" err="1"/>
              <a:t>documentos</a:t>
            </a:r>
            <a:r>
              <a:rPr lang="en-US" sz="1400" dirty="0"/>
              <a:t> y </a:t>
            </a:r>
            <a:r>
              <a:rPr lang="en-US" sz="1400" dirty="0" err="1"/>
              <a:t>estar</a:t>
            </a:r>
            <a:r>
              <a:rPr lang="en-US" sz="1400" dirty="0"/>
              <a:t> </a:t>
            </a:r>
            <a:r>
              <a:rPr lang="en-US" sz="1400" dirty="0" err="1"/>
              <a:t>completos</a:t>
            </a:r>
            <a:r>
              <a:rPr lang="en-US" sz="1400" dirty="0"/>
              <a:t> </a:t>
            </a:r>
            <a:r>
              <a:rPr lang="en-US" sz="1400" dirty="0" err="1"/>
              <a:t>procede</a:t>
            </a:r>
            <a:r>
              <a:rPr lang="en-US" sz="1400" dirty="0"/>
              <a:t> a </a:t>
            </a:r>
            <a:r>
              <a:rPr lang="en-US" sz="1400" dirty="0" err="1"/>
              <a:t>hacer</a:t>
            </a:r>
            <a:r>
              <a:rPr lang="en-US" sz="1400" dirty="0"/>
              <a:t> </a:t>
            </a:r>
            <a:r>
              <a:rPr lang="en-US" sz="1400" dirty="0" err="1"/>
              <a:t>el</a:t>
            </a:r>
            <a:r>
              <a:rPr lang="en-US" sz="1400" dirty="0"/>
              <a:t> </a:t>
            </a:r>
            <a:r>
              <a:rPr lang="en-US" sz="1400" dirty="0" err="1"/>
              <a:t>proceso</a:t>
            </a:r>
            <a:r>
              <a:rPr lang="en-US" sz="1400" dirty="0"/>
              <a:t> de </a:t>
            </a:r>
            <a:r>
              <a:rPr lang="en-US" sz="1400" dirty="0" err="1"/>
              <a:t>deposito</a:t>
            </a:r>
            <a:r>
              <a:rPr lang="en-US" sz="1400" dirty="0"/>
              <a:t> de banco  </a:t>
            </a:r>
            <a:r>
              <a:rPr lang="en-US" sz="1400" dirty="0" err="1"/>
              <a:t>si</a:t>
            </a:r>
            <a:r>
              <a:rPr lang="en-US" sz="1400" dirty="0"/>
              <a:t> </a:t>
            </a:r>
            <a:r>
              <a:rPr lang="en-US" sz="1400" dirty="0" err="1"/>
              <a:t>el</a:t>
            </a:r>
            <a:r>
              <a:rPr lang="en-US" sz="1400" dirty="0"/>
              <a:t> </a:t>
            </a:r>
            <a:r>
              <a:rPr lang="en-US" sz="1400" dirty="0" err="1"/>
              <a:t>cliente</a:t>
            </a:r>
            <a:r>
              <a:rPr lang="en-US" sz="1400" dirty="0"/>
              <a:t> </a:t>
            </a:r>
            <a:r>
              <a:rPr lang="en-US" sz="1400" dirty="0" err="1"/>
              <a:t>selecciono</a:t>
            </a:r>
            <a:r>
              <a:rPr lang="en-US" sz="1400" dirty="0"/>
              <a:t> digital </a:t>
            </a:r>
          </a:p>
          <a:p>
            <a:pPr marL="1257300" lvl="3" indent="-342900">
              <a:buFont typeface="+mj-lt"/>
              <a:buAutoNum type="arabicPeriod"/>
            </a:pPr>
            <a:r>
              <a:rPr lang="en-US" sz="1400" dirty="0"/>
              <a:t>Si </a:t>
            </a:r>
            <a:r>
              <a:rPr lang="en-US" sz="1400" dirty="0" err="1"/>
              <a:t>el</a:t>
            </a:r>
            <a:r>
              <a:rPr lang="en-US" sz="1400" dirty="0"/>
              <a:t> </a:t>
            </a:r>
            <a:r>
              <a:rPr lang="en-US" sz="1400" dirty="0" err="1"/>
              <a:t>cliente</a:t>
            </a:r>
            <a:r>
              <a:rPr lang="en-US" sz="1400" dirty="0"/>
              <a:t> </a:t>
            </a:r>
            <a:r>
              <a:rPr lang="en-US" sz="1400" dirty="0" err="1"/>
              <a:t>selecciono</a:t>
            </a:r>
            <a:r>
              <a:rPr lang="en-US" sz="1400" dirty="0"/>
              <a:t> cheque, </a:t>
            </a:r>
            <a:r>
              <a:rPr lang="en-US" sz="1400" dirty="0" err="1"/>
              <a:t>enviar</a:t>
            </a:r>
            <a:r>
              <a:rPr lang="en-US" sz="1400" dirty="0"/>
              <a:t> email a </a:t>
            </a:r>
            <a:r>
              <a:rPr lang="en-US" sz="1400" dirty="0" err="1"/>
              <a:t>gerente</a:t>
            </a:r>
            <a:r>
              <a:rPr lang="en-US" sz="1400" dirty="0"/>
              <a:t> y </a:t>
            </a:r>
            <a:r>
              <a:rPr lang="en-US" sz="1400" dirty="0" err="1"/>
              <a:t>subgerente</a:t>
            </a:r>
            <a:r>
              <a:rPr lang="en-US" sz="1400" dirty="0"/>
              <a:t> . Cambia </a:t>
            </a:r>
            <a:r>
              <a:rPr lang="en-US" sz="1400" dirty="0" err="1"/>
              <a:t>el</a:t>
            </a:r>
            <a:r>
              <a:rPr lang="en-US" sz="1400" dirty="0"/>
              <a:t> </a:t>
            </a:r>
            <a:r>
              <a:rPr lang="en-US" sz="1400" dirty="0" err="1"/>
              <a:t>estatus</a:t>
            </a:r>
            <a:r>
              <a:rPr lang="en-US" sz="1400" dirty="0"/>
              <a:t> del ticket </a:t>
            </a:r>
            <a:r>
              <a:rPr lang="en-US" sz="1400" dirty="0">
                <a:highlight>
                  <a:srgbClr val="00FF00"/>
                </a:highlight>
              </a:rPr>
              <a:t>(Validar </a:t>
            </a:r>
            <a:r>
              <a:rPr lang="en-US" sz="1400" dirty="0" err="1">
                <a:highlight>
                  <a:srgbClr val="00FF00"/>
                </a:highlight>
              </a:rPr>
              <a:t>estatus</a:t>
            </a:r>
            <a:r>
              <a:rPr lang="en-US" sz="1400" dirty="0">
                <a:highlight>
                  <a:srgbClr val="00FF00"/>
                </a:highlight>
              </a:rPr>
              <a:t> de PCAS</a:t>
            </a:r>
          </a:p>
          <a:p>
            <a:pPr marL="1257300" lvl="3" indent="-342900">
              <a:buFont typeface="+mj-lt"/>
              <a:buAutoNum type="arabicPeriod"/>
            </a:pPr>
            <a:endParaRPr lang="en-US" sz="1400" dirty="0">
              <a:highlight>
                <a:srgbClr val="00FF00"/>
              </a:highlight>
            </a:endParaRPr>
          </a:p>
          <a:p>
            <a:pPr marL="800100" lvl="2" indent="-342900">
              <a:buFont typeface="+mj-lt"/>
              <a:buAutoNum type="arabicPeriod"/>
            </a:pPr>
            <a:r>
              <a:rPr lang="en-US" sz="1400" dirty="0" err="1"/>
              <a:t>Cliente</a:t>
            </a:r>
            <a:r>
              <a:rPr lang="en-US" sz="1400" dirty="0"/>
              <a:t> </a:t>
            </a:r>
            <a:r>
              <a:rPr lang="en-US" sz="1400" dirty="0" err="1"/>
              <a:t>recibe</a:t>
            </a:r>
            <a:r>
              <a:rPr lang="en-US" sz="1400" dirty="0"/>
              <a:t> email de </a:t>
            </a:r>
            <a:r>
              <a:rPr lang="en-US" sz="1400" dirty="0" err="1"/>
              <a:t>transacción</a:t>
            </a:r>
            <a:r>
              <a:rPr lang="en-US" sz="1400" dirty="0"/>
              <a:t> </a:t>
            </a:r>
            <a:r>
              <a:rPr lang="en-US" sz="1400" dirty="0" err="1"/>
              <a:t>aproba</a:t>
            </a:r>
            <a:endParaRPr lang="en-US" sz="1400" dirty="0"/>
          </a:p>
          <a:p>
            <a:pPr marL="457200" lvl="2"/>
            <a:r>
              <a:rPr lang="en-US" sz="1400" dirty="0" err="1"/>
              <a:t>Razones</a:t>
            </a:r>
            <a:r>
              <a:rPr lang="en-US" sz="1400" dirty="0"/>
              <a:t> para </a:t>
            </a:r>
            <a:r>
              <a:rPr lang="en-US" sz="1400" dirty="0" err="1"/>
              <a:t>denegar</a:t>
            </a:r>
            <a:r>
              <a:rPr lang="en-US" sz="1400" dirty="0"/>
              <a:t> </a:t>
            </a:r>
            <a:r>
              <a:rPr lang="en-US" sz="1400" dirty="0" err="1"/>
              <a:t>fondos</a:t>
            </a:r>
            <a:r>
              <a:rPr lang="en-US" sz="1400" dirty="0"/>
              <a:t> </a:t>
            </a:r>
            <a:r>
              <a:rPr lang="en-US" sz="1400" dirty="0" err="1"/>
              <a:t>funebres</a:t>
            </a:r>
            <a:r>
              <a:rPr lang="en-US" sz="1400" dirty="0"/>
              <a:t>:</a:t>
            </a:r>
          </a:p>
          <a:p>
            <a:pPr marL="742950" lvl="2" indent="-285750">
              <a:buFont typeface="Arial" panose="020B0604020202020204" pitchFamily="34" charset="0"/>
              <a:buChar char="•"/>
            </a:pPr>
            <a:r>
              <a:rPr lang="en-US" sz="1400" dirty="0"/>
              <a:t>	Factura de </a:t>
            </a:r>
            <a:r>
              <a:rPr lang="en-US" sz="1400" dirty="0" err="1"/>
              <a:t>funeraria</a:t>
            </a:r>
            <a:r>
              <a:rPr lang="en-US" sz="1400" dirty="0"/>
              <a:t> </a:t>
            </a:r>
            <a:r>
              <a:rPr lang="en-US" sz="1400" dirty="0" err="1"/>
              <a:t>pagada</a:t>
            </a:r>
            <a:endParaRPr lang="en-US" sz="1400" dirty="0"/>
          </a:p>
          <a:p>
            <a:pPr marL="742950" lvl="2" indent="-285750">
              <a:buFont typeface="Arial" panose="020B0604020202020204" pitchFamily="34" charset="0"/>
              <a:buChar char="•"/>
            </a:pPr>
            <a:r>
              <a:rPr lang="en-US" sz="1400" dirty="0"/>
              <a:t>No </a:t>
            </a:r>
            <a:r>
              <a:rPr lang="en-US" sz="1400" dirty="0" err="1"/>
              <a:t>todos</a:t>
            </a:r>
            <a:r>
              <a:rPr lang="en-US" sz="1400" dirty="0"/>
              <a:t> </a:t>
            </a:r>
            <a:r>
              <a:rPr lang="en-US" sz="1400" dirty="0" err="1"/>
              <a:t>los</a:t>
            </a:r>
            <a:r>
              <a:rPr lang="en-US" sz="1400" dirty="0"/>
              <a:t> </a:t>
            </a:r>
            <a:r>
              <a:rPr lang="en-US" sz="1400" dirty="0" err="1"/>
              <a:t>documentos</a:t>
            </a:r>
            <a:r>
              <a:rPr lang="en-US" sz="1400" dirty="0"/>
              <a:t> </a:t>
            </a:r>
            <a:r>
              <a:rPr lang="en-US" sz="1400" dirty="0" err="1"/>
              <a:t>estan</a:t>
            </a:r>
            <a:endParaRPr lang="en-US" sz="1400" dirty="0"/>
          </a:p>
          <a:p>
            <a:pPr marL="457200" lvl="2"/>
            <a:endParaRPr lang="en-US" sz="1400" dirty="0"/>
          </a:p>
          <a:p>
            <a:pPr marL="800100" lvl="2" indent="-342900">
              <a:buFont typeface="+mj-lt"/>
              <a:buAutoNum type="arabicPeriod"/>
            </a:pPr>
            <a:endParaRPr lang="en-US" sz="1400" dirty="0"/>
          </a:p>
          <a:p>
            <a:pPr marL="457200" lvl="2"/>
            <a:r>
              <a:rPr lang="en-US" sz="1400" dirty="0" err="1"/>
              <a:t>Preguntas</a:t>
            </a:r>
            <a:r>
              <a:rPr lang="en-US" sz="1400" dirty="0"/>
              <a:t>:</a:t>
            </a:r>
            <a:br>
              <a:rPr lang="en-US" sz="1400" dirty="0"/>
            </a:br>
            <a:r>
              <a:rPr lang="en-US" sz="1400" dirty="0">
                <a:highlight>
                  <a:srgbClr val="00FF00"/>
                </a:highlight>
              </a:rPr>
              <a:t>Validar </a:t>
            </a:r>
            <a:r>
              <a:rPr lang="en-US" sz="1400" dirty="0" err="1">
                <a:highlight>
                  <a:srgbClr val="00FF00"/>
                </a:highlight>
              </a:rPr>
              <a:t>si</a:t>
            </a:r>
            <a:r>
              <a:rPr lang="en-US" sz="1400" dirty="0">
                <a:highlight>
                  <a:srgbClr val="00FF00"/>
                </a:highlight>
              </a:rPr>
              <a:t> la hoja 1032-tiene que ser </a:t>
            </a:r>
            <a:r>
              <a:rPr lang="en-US" sz="1400" dirty="0" err="1">
                <a:highlight>
                  <a:srgbClr val="00FF00"/>
                </a:highlight>
              </a:rPr>
              <a:t>completada</a:t>
            </a:r>
            <a:r>
              <a:rPr lang="en-US" sz="1400" dirty="0">
                <a:highlight>
                  <a:srgbClr val="00FF00"/>
                </a:highlight>
              </a:rPr>
              <a:t> para Adelanto de </a:t>
            </a:r>
            <a:r>
              <a:rPr lang="en-US" sz="1400" dirty="0" err="1">
                <a:highlight>
                  <a:srgbClr val="00FF00"/>
                </a:highlight>
              </a:rPr>
              <a:t>gastos</a:t>
            </a:r>
            <a:r>
              <a:rPr lang="en-US" sz="1400" dirty="0">
                <a:highlight>
                  <a:srgbClr val="00FF00"/>
                </a:highlight>
              </a:rPr>
              <a:t> </a:t>
            </a:r>
            <a:r>
              <a:rPr lang="en-US" sz="1400" dirty="0" err="1">
                <a:highlight>
                  <a:srgbClr val="00FF00"/>
                </a:highlight>
              </a:rPr>
              <a:t>funebres</a:t>
            </a:r>
            <a:r>
              <a:rPr lang="en-US" sz="1400" dirty="0">
                <a:highlight>
                  <a:srgbClr val="00FF00"/>
                </a:highlight>
              </a:rPr>
              <a:t>- Bryan y Perla </a:t>
            </a:r>
            <a:r>
              <a:rPr lang="en-US" sz="1400" dirty="0" err="1">
                <a:highlight>
                  <a:srgbClr val="00FF00"/>
                </a:highlight>
              </a:rPr>
              <a:t>verificaran</a:t>
            </a:r>
            <a:endParaRPr lang="en-US" sz="1400" dirty="0">
              <a:highlight>
                <a:srgbClr val="00FF00"/>
              </a:highlight>
            </a:endParaRPr>
          </a:p>
        </p:txBody>
      </p:sp>
      <p:sp>
        <p:nvSpPr>
          <p:cNvPr id="2" name="TextBox 1">
            <a:extLst>
              <a:ext uri="{FF2B5EF4-FFF2-40B4-BE49-F238E27FC236}">
                <a16:creationId xmlns:a16="http://schemas.microsoft.com/office/drawing/2014/main" id="{3605DDCD-BAC8-D7E7-3A9B-3D9F1124BA47}"/>
              </a:ext>
            </a:extLst>
          </p:cNvPr>
          <p:cNvSpPr txBox="1"/>
          <p:nvPr/>
        </p:nvSpPr>
        <p:spPr>
          <a:xfrm>
            <a:off x="4250620" y="110572"/>
            <a:ext cx="4621201" cy="523220"/>
          </a:xfrm>
          <a:prstGeom prst="rect">
            <a:avLst/>
          </a:prstGeom>
          <a:noFill/>
        </p:spPr>
        <p:txBody>
          <a:bodyPr wrap="square" rtlCol="0">
            <a:spAutoFit/>
          </a:bodyPr>
          <a:lstStyle/>
          <a:p>
            <a:pPr algn="ctr"/>
            <a:r>
              <a:rPr lang="en-US" sz="2800" u="sng" dirty="0">
                <a:latin typeface="CordiaUPC" panose="020B0304020202020204" pitchFamily="34" charset="-34"/>
                <a:cs typeface="CordiaUPC" panose="020B0304020202020204" pitchFamily="34" charset="-34"/>
              </a:rPr>
              <a:t>MEETING NOTES</a:t>
            </a:r>
          </a:p>
        </p:txBody>
      </p:sp>
    </p:spTree>
    <p:extLst>
      <p:ext uri="{BB962C8B-B14F-4D97-AF65-F5344CB8AC3E}">
        <p14:creationId xmlns:p14="http://schemas.microsoft.com/office/powerpoint/2010/main" val="727352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2086</TotalTime>
  <Words>2239</Words>
  <Application>Microsoft Office PowerPoint</Application>
  <PresentationFormat>Custom</PresentationFormat>
  <Paragraphs>261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CordiaUPC</vt:lpstr>
      <vt:lpstr>Open Sans</vt:lpstr>
      <vt:lpstr>Office Theme</vt:lpstr>
      <vt:lpstr>ADVANCE FUNDS FOR FUNERAL EXPENSES</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Lorraine Rivera Torres</dc:creator>
  <cp:lastModifiedBy>Lorraine Rivera Torres</cp:lastModifiedBy>
  <cp:revision>3</cp:revision>
  <dcterms:created xsi:type="dcterms:W3CDTF">2024-07-26T18:59:50Z</dcterms:created>
  <dcterms:modified xsi:type="dcterms:W3CDTF">2024-08-13T16:13:31Z</dcterms:modified>
</cp:coreProperties>
</file>