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2"/>
  </p:notesMasterIdLst>
  <p:handoutMasterIdLst>
    <p:handoutMasterId r:id="rId13"/>
  </p:handoutMasterIdLst>
  <p:sldIdLst>
    <p:sldId id="367" r:id="rId5"/>
    <p:sldId id="350" r:id="rId6"/>
    <p:sldId id="361" r:id="rId7"/>
    <p:sldId id="365" r:id="rId8"/>
    <p:sldId id="362" r:id="rId9"/>
    <p:sldId id="369" r:id="rId10"/>
    <p:sldId id="368" r:id="rId11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5226" autoAdjust="0"/>
  </p:normalViewPr>
  <p:slideViewPr>
    <p:cSldViewPr snapToGrid="0">
      <p:cViewPr varScale="1">
        <p:scale>
          <a:sx n="66" d="100"/>
          <a:sy n="66" d="100"/>
        </p:scale>
        <p:origin x="9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6" d="100"/>
          <a:sy n="96" d="100"/>
        </p:scale>
        <p:origin x="289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xmlns="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xmlns="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E6D13E5-4CEC-3A4A-8E5D-AFCEE7512E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A624D79-AA5A-4B72-BA9F-0A324F48F382}" type="datetime1">
              <a:rPr lang="es-ES" noProof="0" smtClean="0"/>
              <a:t>02/08/2023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9C7E07-3C67-C64C-8DA0-0404F6303970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5041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5369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8696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4106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7693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xmlns="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a libre 9">
              <a:extLst>
                <a:ext uri="{FF2B5EF4-FFF2-40B4-BE49-F238E27FC236}">
                  <a16:creationId xmlns:a16="http://schemas.microsoft.com/office/drawing/2014/main" xmlns="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1" name="Forma libre 10">
              <a:extLst>
                <a:ext uri="{FF2B5EF4-FFF2-40B4-BE49-F238E27FC236}">
                  <a16:creationId xmlns:a16="http://schemas.microsoft.com/office/drawing/2014/main" xmlns="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2" name="Forma libre 11">
              <a:extLst>
                <a:ext uri="{FF2B5EF4-FFF2-40B4-BE49-F238E27FC236}">
                  <a16:creationId xmlns:a16="http://schemas.microsoft.com/office/drawing/2014/main" xmlns="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18" name="Marcador de texto 29">
            <a:extLst>
              <a:ext uri="{FF2B5EF4-FFF2-40B4-BE49-F238E27FC236}">
                <a16:creationId xmlns:a16="http://schemas.microsoft.com/office/drawing/2014/main" xmlns="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xmlns="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48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>
            <a:extLst>
              <a:ext uri="{FF2B5EF4-FFF2-40B4-BE49-F238E27FC236}">
                <a16:creationId xmlns:a16="http://schemas.microsoft.com/office/drawing/2014/main" xmlns="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orma libre 19">
              <a:extLst>
                <a:ext uri="{FF2B5EF4-FFF2-40B4-BE49-F238E27FC236}">
                  <a16:creationId xmlns:a16="http://schemas.microsoft.com/office/drawing/2014/main" xmlns="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1" name="Forma libre 20">
              <a:extLst>
                <a:ext uri="{FF2B5EF4-FFF2-40B4-BE49-F238E27FC236}">
                  <a16:creationId xmlns:a16="http://schemas.microsoft.com/office/drawing/2014/main" xmlns="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2" name="Forma libre 21">
              <a:extLst>
                <a:ext uri="{FF2B5EF4-FFF2-40B4-BE49-F238E27FC236}">
                  <a16:creationId xmlns:a16="http://schemas.microsoft.com/office/drawing/2014/main" xmlns="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32" name="Título 1">
            <a:extLst>
              <a:ext uri="{FF2B5EF4-FFF2-40B4-BE49-F238E27FC236}">
                <a16:creationId xmlns:a16="http://schemas.microsoft.com/office/drawing/2014/main" xmlns="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xmlns="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Marcador de texto 2">
            <a:extLst>
              <a:ext uri="{FF2B5EF4-FFF2-40B4-BE49-F238E27FC236}">
                <a16:creationId xmlns:a16="http://schemas.microsoft.com/office/drawing/2014/main" xmlns="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xmlns="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7" name="Marcador de contenido 3">
            <a:extLst>
              <a:ext uri="{FF2B5EF4-FFF2-40B4-BE49-F238E27FC236}">
                <a16:creationId xmlns:a16="http://schemas.microsoft.com/office/drawing/2014/main" xmlns="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8" name="Marcador de posición de contenido 3">
            <a:extLst>
              <a:ext uri="{FF2B5EF4-FFF2-40B4-BE49-F238E27FC236}">
                <a16:creationId xmlns:a16="http://schemas.microsoft.com/office/drawing/2014/main" xmlns="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xmlns="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7F69136C-C4B2-45F2-BCFC-515A0853BD43}" type="datetime4">
              <a:rPr lang="es-ES" noProof="0" smtClean="0">
                <a:latin typeface="+mn-lt"/>
              </a:rPr>
              <a:t>2 de agosto de 2023</a:t>
            </a:fld>
            <a:endParaRPr lang="es-ES" noProof="0" dirty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s-ES" noProof="0" dirty="0"/>
              <a:t>Revisión anual</a:t>
            </a:r>
            <a:endParaRPr lang="es-ES" b="0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o 36">
            <a:extLst>
              <a:ext uri="{FF2B5EF4-FFF2-40B4-BE49-F238E27FC236}">
                <a16:creationId xmlns:a16="http://schemas.microsoft.com/office/drawing/2014/main" xmlns="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orma libre 37">
              <a:extLst>
                <a:ext uri="{FF2B5EF4-FFF2-40B4-BE49-F238E27FC236}">
                  <a16:creationId xmlns:a16="http://schemas.microsoft.com/office/drawing/2014/main" xmlns="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9" name="Forma libre 38">
              <a:extLst>
                <a:ext uri="{FF2B5EF4-FFF2-40B4-BE49-F238E27FC236}">
                  <a16:creationId xmlns:a16="http://schemas.microsoft.com/office/drawing/2014/main" xmlns="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40" name="Forma libre 39">
              <a:extLst>
                <a:ext uri="{FF2B5EF4-FFF2-40B4-BE49-F238E27FC236}">
                  <a16:creationId xmlns:a16="http://schemas.microsoft.com/office/drawing/2014/main" xmlns="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32" name="Título 1">
            <a:extLst>
              <a:ext uri="{FF2B5EF4-FFF2-40B4-BE49-F238E27FC236}">
                <a16:creationId xmlns:a16="http://schemas.microsoft.com/office/drawing/2014/main" xmlns="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xmlns="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Marcador de texto 2">
            <a:extLst>
              <a:ext uri="{FF2B5EF4-FFF2-40B4-BE49-F238E27FC236}">
                <a16:creationId xmlns:a16="http://schemas.microsoft.com/office/drawing/2014/main" xmlns="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27" name="Marcador de contenido 3">
            <a:extLst>
              <a:ext uri="{FF2B5EF4-FFF2-40B4-BE49-F238E27FC236}">
                <a16:creationId xmlns:a16="http://schemas.microsoft.com/office/drawing/2014/main" xmlns="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0" name="Marcador de texto 2">
            <a:extLst>
              <a:ext uri="{FF2B5EF4-FFF2-40B4-BE49-F238E27FC236}">
                <a16:creationId xmlns:a16="http://schemas.microsoft.com/office/drawing/2014/main" xmlns="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21" name="Marcador de contenido 3">
            <a:extLst>
              <a:ext uri="{FF2B5EF4-FFF2-40B4-BE49-F238E27FC236}">
                <a16:creationId xmlns:a16="http://schemas.microsoft.com/office/drawing/2014/main" xmlns="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2" name="Marcador de texto 2">
            <a:extLst>
              <a:ext uri="{FF2B5EF4-FFF2-40B4-BE49-F238E27FC236}">
                <a16:creationId xmlns:a16="http://schemas.microsoft.com/office/drawing/2014/main" xmlns="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24" name="Marcador de posición de contenido 3">
            <a:extLst>
              <a:ext uri="{FF2B5EF4-FFF2-40B4-BE49-F238E27FC236}">
                <a16:creationId xmlns:a16="http://schemas.microsoft.com/office/drawing/2014/main" xmlns="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xmlns="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xmlns="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846AC6E8-C089-4970-88B6-A9DF4F2A5ECC}" type="datetime4">
              <a:rPr lang="es-ES" noProof="0" smtClean="0">
                <a:latin typeface="+mn-lt"/>
              </a:rPr>
              <a:t>2 de agosto de 2023</a:t>
            </a:fld>
            <a:endParaRPr lang="es-ES" noProof="0" dirty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s-ES" noProof="0" dirty="0"/>
              <a:t>Revisión anual</a:t>
            </a:r>
            <a:endParaRPr lang="es-ES" b="0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n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ítulo 1">
            <a:extLst>
              <a:ext uri="{FF2B5EF4-FFF2-40B4-BE49-F238E27FC236}">
                <a16:creationId xmlns:a16="http://schemas.microsoft.com/office/drawing/2014/main" xmlns="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xmlns="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xmlns="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orma libre 15">
              <a:extLst>
                <a:ext uri="{FF2B5EF4-FFF2-40B4-BE49-F238E27FC236}">
                  <a16:creationId xmlns:a16="http://schemas.microsoft.com/office/drawing/2014/main" xmlns="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7" name="Forma libre 16">
              <a:extLst>
                <a:ext uri="{FF2B5EF4-FFF2-40B4-BE49-F238E27FC236}">
                  <a16:creationId xmlns:a16="http://schemas.microsoft.com/office/drawing/2014/main" xmlns="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8" name="Forma libre 17">
              <a:extLst>
                <a:ext uri="{FF2B5EF4-FFF2-40B4-BE49-F238E27FC236}">
                  <a16:creationId xmlns:a16="http://schemas.microsoft.com/office/drawing/2014/main" xmlns="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1" name="Marcador de texto 2">
            <a:extLst>
              <a:ext uri="{FF2B5EF4-FFF2-40B4-BE49-F238E27FC236}">
                <a16:creationId xmlns:a16="http://schemas.microsoft.com/office/drawing/2014/main" xmlns="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2" name="Marcador de texto 3">
            <a:extLst>
              <a:ext uri="{FF2B5EF4-FFF2-40B4-BE49-F238E27FC236}">
                <a16:creationId xmlns:a16="http://schemas.microsoft.com/office/drawing/2014/main" xmlns="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xmlns="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4" name="Marcador de texto 3">
            <a:extLst>
              <a:ext uri="{FF2B5EF4-FFF2-40B4-BE49-F238E27FC236}">
                <a16:creationId xmlns:a16="http://schemas.microsoft.com/office/drawing/2014/main" xmlns="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xmlns="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Marcador de texto 3">
            <a:extLst>
              <a:ext uri="{FF2B5EF4-FFF2-40B4-BE49-F238E27FC236}">
                <a16:creationId xmlns:a16="http://schemas.microsoft.com/office/drawing/2014/main" xmlns="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7" name="Marcador de texto 2">
            <a:extLst>
              <a:ext uri="{FF2B5EF4-FFF2-40B4-BE49-F238E27FC236}">
                <a16:creationId xmlns:a16="http://schemas.microsoft.com/office/drawing/2014/main" xmlns="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8" name="Marcador de texto 3">
            <a:extLst>
              <a:ext uri="{FF2B5EF4-FFF2-40B4-BE49-F238E27FC236}">
                <a16:creationId xmlns:a16="http://schemas.microsoft.com/office/drawing/2014/main" xmlns="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/>
          <a:p>
            <a:pPr rtl="0"/>
            <a:fld id="{49053CBC-2B39-42EE-A9ED-10AB05B9208E}" type="datetime4">
              <a:rPr lang="es-ES" noProof="0" smtClean="0">
                <a:latin typeface="+mn-lt"/>
              </a:rPr>
              <a:t>2 de agosto de 2023</a:t>
            </a:fld>
            <a:endParaRPr lang="es-ES" noProof="0" dirty="0">
              <a:latin typeface="+mn-lt"/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 rtlCol="0"/>
          <a:lstStyle/>
          <a:p>
            <a:pPr rtl="0"/>
            <a:r>
              <a:rPr lang="es-ES" noProof="0" dirty="0"/>
              <a:t>Revisión anual</a:t>
            </a:r>
            <a:endParaRPr lang="es-ES" b="0" noProof="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cia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arcador de texto 29">
            <a:extLst>
              <a:ext uri="{FF2B5EF4-FFF2-40B4-BE49-F238E27FC236}">
                <a16:creationId xmlns:a16="http://schemas.microsoft.com/office/drawing/2014/main" xmlns="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7" name="Subtítulo 2">
            <a:extLst>
              <a:ext uri="{FF2B5EF4-FFF2-40B4-BE49-F238E27FC236}">
                <a16:creationId xmlns:a16="http://schemas.microsoft.com/office/drawing/2014/main" xmlns="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 rtlCol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xmlns="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xmlns="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48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Marcador de posición de imagen 2">
            <a:extLst>
              <a:ext uri="{FF2B5EF4-FFF2-40B4-BE49-F238E27FC236}">
                <a16:creationId xmlns:a16="http://schemas.microsoft.com/office/drawing/2014/main" xmlns="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grpSp>
        <p:nvGrpSpPr>
          <p:cNvPr id="30" name="Grupo 29">
            <a:extLst>
              <a:ext uri="{FF2B5EF4-FFF2-40B4-BE49-F238E27FC236}">
                <a16:creationId xmlns:a16="http://schemas.microsoft.com/office/drawing/2014/main" xmlns="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orma libre 30">
              <a:extLst>
                <a:ext uri="{FF2B5EF4-FFF2-40B4-BE49-F238E27FC236}">
                  <a16:creationId xmlns:a16="http://schemas.microsoft.com/office/drawing/2014/main" xmlns="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" name="Forma libre 31">
              <a:extLst>
                <a:ext uri="{FF2B5EF4-FFF2-40B4-BE49-F238E27FC236}">
                  <a16:creationId xmlns:a16="http://schemas.microsoft.com/office/drawing/2014/main" xmlns="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" name="Forma libre 32">
              <a:extLst>
                <a:ext uri="{FF2B5EF4-FFF2-40B4-BE49-F238E27FC236}">
                  <a16:creationId xmlns:a16="http://schemas.microsoft.com/office/drawing/2014/main" xmlns="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xmlns="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forma 24">
              <a:extLst>
                <a:ext uri="{FF2B5EF4-FFF2-40B4-BE49-F238E27FC236}">
                  <a16:creationId xmlns:a16="http://schemas.microsoft.com/office/drawing/2014/main" xmlns="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8" name="Forma libre 7">
              <a:extLst>
                <a:ext uri="{FF2B5EF4-FFF2-40B4-BE49-F238E27FC236}">
                  <a16:creationId xmlns:a16="http://schemas.microsoft.com/office/drawing/2014/main" xmlns="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9" name="Forma libre 8">
              <a:extLst>
                <a:ext uri="{FF2B5EF4-FFF2-40B4-BE49-F238E27FC236}">
                  <a16:creationId xmlns:a16="http://schemas.microsoft.com/office/drawing/2014/main" xmlns="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0" name="Forma libre 9">
              <a:extLst>
                <a:ext uri="{FF2B5EF4-FFF2-40B4-BE49-F238E27FC236}">
                  <a16:creationId xmlns:a16="http://schemas.microsoft.com/office/drawing/2014/main" xmlns="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1" name="Forma libre 10">
              <a:extLst>
                <a:ext uri="{FF2B5EF4-FFF2-40B4-BE49-F238E27FC236}">
                  <a16:creationId xmlns:a16="http://schemas.microsoft.com/office/drawing/2014/main" xmlns="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12" name="Título 1">
            <a:extLst>
              <a:ext uri="{FF2B5EF4-FFF2-40B4-BE49-F238E27FC236}">
                <a16:creationId xmlns:a16="http://schemas.microsoft.com/office/drawing/2014/main" xmlns="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xmlns="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Marcador de texto 29">
            <a:extLst>
              <a:ext uri="{FF2B5EF4-FFF2-40B4-BE49-F238E27FC236}">
                <a16:creationId xmlns:a16="http://schemas.microsoft.com/office/drawing/2014/main" xmlns="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5" name="Marcador de texto 29">
            <a:extLst>
              <a:ext uri="{FF2B5EF4-FFF2-40B4-BE49-F238E27FC236}">
                <a16:creationId xmlns:a16="http://schemas.microsoft.com/office/drawing/2014/main" xmlns="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xmlns="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Marcador de texto 29">
            <a:extLst>
              <a:ext uri="{FF2B5EF4-FFF2-40B4-BE49-F238E27FC236}">
                <a16:creationId xmlns:a16="http://schemas.microsoft.com/office/drawing/2014/main" xmlns="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8" name="Marcador de texto 29">
            <a:extLst>
              <a:ext uri="{FF2B5EF4-FFF2-40B4-BE49-F238E27FC236}">
                <a16:creationId xmlns:a16="http://schemas.microsoft.com/office/drawing/2014/main" xmlns="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xmlns="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Marcador de texto 29">
            <a:extLst>
              <a:ext uri="{FF2B5EF4-FFF2-40B4-BE49-F238E27FC236}">
                <a16:creationId xmlns:a16="http://schemas.microsoft.com/office/drawing/2014/main" xmlns="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2" name="Marcador de texto 29">
            <a:extLst>
              <a:ext uri="{FF2B5EF4-FFF2-40B4-BE49-F238E27FC236}">
                <a16:creationId xmlns:a16="http://schemas.microsoft.com/office/drawing/2014/main" xmlns="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xmlns="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Marcador de texto 29">
            <a:extLst>
              <a:ext uri="{FF2B5EF4-FFF2-40B4-BE49-F238E27FC236}">
                <a16:creationId xmlns:a16="http://schemas.microsoft.com/office/drawing/2014/main" xmlns="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5" name="Marcador de texto 29">
            <a:extLst>
              <a:ext uri="{FF2B5EF4-FFF2-40B4-BE49-F238E27FC236}">
                <a16:creationId xmlns:a16="http://schemas.microsoft.com/office/drawing/2014/main" xmlns="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xmlns="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Marcador de texto 29">
            <a:extLst>
              <a:ext uri="{FF2B5EF4-FFF2-40B4-BE49-F238E27FC236}">
                <a16:creationId xmlns:a16="http://schemas.microsoft.com/office/drawing/2014/main" xmlns="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8" name="Marcador de texto 29">
            <a:extLst>
              <a:ext uri="{FF2B5EF4-FFF2-40B4-BE49-F238E27FC236}">
                <a16:creationId xmlns:a16="http://schemas.microsoft.com/office/drawing/2014/main" xmlns="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/>
          <a:p>
            <a:pPr rtl="0"/>
            <a:fld id="{0CFFE12A-8763-4EB7-9CEB-5B78076C5C21}" type="datetime4">
              <a:rPr lang="es-ES" noProof="0" smtClean="0">
                <a:latin typeface="+mn-lt"/>
              </a:rPr>
              <a:t>2 de agosto de 2023</a:t>
            </a:fld>
            <a:endParaRPr lang="es-ES" noProof="0" dirty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/>
          <a:p>
            <a:pPr rtl="0"/>
            <a:r>
              <a:rPr lang="es-ES" noProof="0" dirty="0"/>
              <a:t>Revisión anual</a:t>
            </a:r>
            <a:endParaRPr lang="es-ES" b="0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>
            <a:extLst>
              <a:ext uri="{FF2B5EF4-FFF2-40B4-BE49-F238E27FC236}">
                <a16:creationId xmlns:a16="http://schemas.microsoft.com/office/drawing/2014/main" xmlns="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orma libre 14">
              <a:extLst>
                <a:ext uri="{FF2B5EF4-FFF2-40B4-BE49-F238E27FC236}">
                  <a16:creationId xmlns:a16="http://schemas.microsoft.com/office/drawing/2014/main" xmlns="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6" name="Forma libre 15">
              <a:extLst>
                <a:ext uri="{FF2B5EF4-FFF2-40B4-BE49-F238E27FC236}">
                  <a16:creationId xmlns:a16="http://schemas.microsoft.com/office/drawing/2014/main" xmlns="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9" name="Forma libre 18">
              <a:extLst>
                <a:ext uri="{FF2B5EF4-FFF2-40B4-BE49-F238E27FC236}">
                  <a16:creationId xmlns:a16="http://schemas.microsoft.com/office/drawing/2014/main" xmlns="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14" name="Marcador de posición de imagen 2">
            <a:extLst>
              <a:ext uri="{FF2B5EF4-FFF2-40B4-BE49-F238E27FC236}">
                <a16:creationId xmlns:a16="http://schemas.microsoft.com/office/drawing/2014/main" xmlns="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xmlns="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xmlns="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48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Marcador de texto 29">
            <a:extLst>
              <a:ext uri="{FF2B5EF4-FFF2-40B4-BE49-F238E27FC236}">
                <a16:creationId xmlns:a16="http://schemas.microsoft.com/office/drawing/2014/main" xmlns="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845086BA-4771-4251-A1A0-95AEDDEBD7A7}" type="datetime4">
              <a:rPr lang="es-ES" noProof="0" smtClean="0">
                <a:latin typeface="+mn-lt"/>
              </a:rPr>
              <a:t>2 de agosto de 2023</a:t>
            </a:fld>
            <a:endParaRPr lang="es-ES" noProof="0" dirty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s-ES" noProof="0" dirty="0"/>
              <a:t>Revisión anual</a:t>
            </a:r>
            <a:endParaRPr lang="es-ES" b="0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ans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arcador de posición de imagen 2">
            <a:extLst>
              <a:ext uri="{FF2B5EF4-FFF2-40B4-BE49-F238E27FC236}">
                <a16:creationId xmlns:a16="http://schemas.microsoft.com/office/drawing/2014/main" xmlns="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xmlns="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xmlns="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upo 21">
            <a:extLst>
              <a:ext uri="{FF2B5EF4-FFF2-40B4-BE49-F238E27FC236}">
                <a16:creationId xmlns:a16="http://schemas.microsoft.com/office/drawing/2014/main" xmlns="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orma libre 22">
              <a:extLst>
                <a:ext uri="{FF2B5EF4-FFF2-40B4-BE49-F238E27FC236}">
                  <a16:creationId xmlns:a16="http://schemas.microsoft.com/office/drawing/2014/main" xmlns="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4" name="Forma libre 23">
              <a:extLst>
                <a:ext uri="{FF2B5EF4-FFF2-40B4-BE49-F238E27FC236}">
                  <a16:creationId xmlns:a16="http://schemas.microsoft.com/office/drawing/2014/main" xmlns="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5" name="Forma libre 24">
              <a:extLst>
                <a:ext uri="{FF2B5EF4-FFF2-40B4-BE49-F238E27FC236}">
                  <a16:creationId xmlns:a16="http://schemas.microsoft.com/office/drawing/2014/main" xmlns="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ción de gráfico 5">
            <a:extLst>
              <a:ext uri="{FF2B5EF4-FFF2-40B4-BE49-F238E27FC236}">
                <a16:creationId xmlns:a16="http://schemas.microsoft.com/office/drawing/2014/main" xmlns="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en el icono para agregar un gráfico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xmlns="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editar 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6A99CD11-04C6-421F-AE19-E5D29CCF776B}" type="datetime4">
              <a:rPr lang="es-ES" noProof="0" smtClean="0">
                <a:latin typeface="+mn-lt"/>
              </a:rPr>
              <a:t>2 de agosto de 2023</a:t>
            </a:fld>
            <a:endParaRPr lang="es-ES" noProof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s-ES" noProof="0"/>
              <a:t>Revisión anual</a:t>
            </a:r>
            <a:endParaRPr lang="es-ES" b="0" noProof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xmlns="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editar </a:t>
            </a:r>
          </a:p>
        </p:txBody>
      </p:sp>
      <p:sp>
        <p:nvSpPr>
          <p:cNvPr id="9" name="Marcador de título 2">
            <a:extLst>
              <a:ext uri="{FF2B5EF4-FFF2-40B4-BE49-F238E27FC236}">
                <a16:creationId xmlns:a16="http://schemas.microsoft.com/office/drawing/2014/main" xmlns="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una tabla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68820299-DC87-4039-A7B5-9AC50CF7A216}" type="datetime4">
              <a:rPr lang="es-ES" noProof="0" smtClean="0">
                <a:latin typeface="+mn-lt"/>
              </a:rPr>
              <a:t>2 de agosto de 2023</a:t>
            </a:fld>
            <a:endParaRPr lang="es-ES" noProof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s-ES" noProof="0"/>
              <a:t>Revisión anual</a:t>
            </a:r>
            <a:endParaRPr lang="es-ES" b="0" noProof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xmlns="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10" name="Cuadro de texto 9">
            <a:extLst>
              <a:ext uri="{FF2B5EF4-FFF2-40B4-BE49-F238E27FC236}">
                <a16:creationId xmlns:a16="http://schemas.microsoft.com/office/drawing/2014/main" xmlns="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s-ES" sz="20000" b="1" noProof="0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xmlns="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forma 24">
              <a:extLst>
                <a:ext uri="{FF2B5EF4-FFF2-40B4-BE49-F238E27FC236}">
                  <a16:creationId xmlns:a16="http://schemas.microsoft.com/office/drawing/2014/main" xmlns="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0" name="Forma libre 19">
              <a:extLst>
                <a:ext uri="{FF2B5EF4-FFF2-40B4-BE49-F238E27FC236}">
                  <a16:creationId xmlns:a16="http://schemas.microsoft.com/office/drawing/2014/main" xmlns="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1" name="Forma libre 20">
              <a:extLst>
                <a:ext uri="{FF2B5EF4-FFF2-40B4-BE49-F238E27FC236}">
                  <a16:creationId xmlns:a16="http://schemas.microsoft.com/office/drawing/2014/main" xmlns="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2" name="Forma libre 21">
              <a:extLst>
                <a:ext uri="{FF2B5EF4-FFF2-40B4-BE49-F238E27FC236}">
                  <a16:creationId xmlns:a16="http://schemas.microsoft.com/office/drawing/2014/main" xmlns="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3" name="Forma libre 22">
              <a:extLst>
                <a:ext uri="{FF2B5EF4-FFF2-40B4-BE49-F238E27FC236}">
                  <a16:creationId xmlns:a16="http://schemas.microsoft.com/office/drawing/2014/main" xmlns="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xmlns="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orma libre 24">
              <a:extLst>
                <a:ext uri="{FF2B5EF4-FFF2-40B4-BE49-F238E27FC236}">
                  <a16:creationId xmlns:a16="http://schemas.microsoft.com/office/drawing/2014/main" xmlns="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" name="Forma libre 25">
              <a:extLst>
                <a:ext uri="{FF2B5EF4-FFF2-40B4-BE49-F238E27FC236}">
                  <a16:creationId xmlns:a16="http://schemas.microsoft.com/office/drawing/2014/main" xmlns="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" name="Forma libre 26">
              <a:extLst>
                <a:ext uri="{FF2B5EF4-FFF2-40B4-BE49-F238E27FC236}">
                  <a16:creationId xmlns:a16="http://schemas.microsoft.com/office/drawing/2014/main" xmlns="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>
            <a:extLst>
              <a:ext uri="{FF2B5EF4-FFF2-40B4-BE49-F238E27FC236}">
                <a16:creationId xmlns:a16="http://schemas.microsoft.com/office/drawing/2014/main" xmlns="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orma libre 25">
              <a:extLst>
                <a:ext uri="{FF2B5EF4-FFF2-40B4-BE49-F238E27FC236}">
                  <a16:creationId xmlns:a16="http://schemas.microsoft.com/office/drawing/2014/main" xmlns="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" name="Forma libre 26">
              <a:extLst>
                <a:ext uri="{FF2B5EF4-FFF2-40B4-BE49-F238E27FC236}">
                  <a16:creationId xmlns:a16="http://schemas.microsoft.com/office/drawing/2014/main" xmlns="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" name="Forma libre 35">
              <a:extLst>
                <a:ext uri="{FF2B5EF4-FFF2-40B4-BE49-F238E27FC236}">
                  <a16:creationId xmlns:a16="http://schemas.microsoft.com/office/drawing/2014/main" xmlns="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38" name="Marcador de posición de imagen 25">
            <a:extLst>
              <a:ext uri="{FF2B5EF4-FFF2-40B4-BE49-F238E27FC236}">
                <a16:creationId xmlns:a16="http://schemas.microsoft.com/office/drawing/2014/main" xmlns="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61" name="Título 1">
            <a:extLst>
              <a:ext uri="{FF2B5EF4-FFF2-40B4-BE49-F238E27FC236}">
                <a16:creationId xmlns:a16="http://schemas.microsoft.com/office/drawing/2014/main" xmlns="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xmlns="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Marcador de posición de imagen 25">
            <a:extLst>
              <a:ext uri="{FF2B5EF4-FFF2-40B4-BE49-F238E27FC236}">
                <a16:creationId xmlns:a16="http://schemas.microsoft.com/office/drawing/2014/main" xmlns="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72" name="Marcador de texto 29">
            <a:extLst>
              <a:ext uri="{FF2B5EF4-FFF2-40B4-BE49-F238E27FC236}">
                <a16:creationId xmlns:a16="http://schemas.microsoft.com/office/drawing/2014/main" xmlns="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3" name="Marcador de texto 29">
            <a:extLst>
              <a:ext uri="{FF2B5EF4-FFF2-40B4-BE49-F238E27FC236}">
                <a16:creationId xmlns:a16="http://schemas.microsoft.com/office/drawing/2014/main" xmlns="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4" name="Marcador de texto 29">
            <a:extLst>
              <a:ext uri="{FF2B5EF4-FFF2-40B4-BE49-F238E27FC236}">
                <a16:creationId xmlns:a16="http://schemas.microsoft.com/office/drawing/2014/main" xmlns="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5" name="Marcador de texto 29">
            <a:extLst>
              <a:ext uri="{FF2B5EF4-FFF2-40B4-BE49-F238E27FC236}">
                <a16:creationId xmlns:a16="http://schemas.microsoft.com/office/drawing/2014/main" xmlns="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6" name="Marcador de texto 29">
            <a:extLst>
              <a:ext uri="{FF2B5EF4-FFF2-40B4-BE49-F238E27FC236}">
                <a16:creationId xmlns:a16="http://schemas.microsoft.com/office/drawing/2014/main" xmlns="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7" name="Marcador de texto 29">
            <a:extLst>
              <a:ext uri="{FF2B5EF4-FFF2-40B4-BE49-F238E27FC236}">
                <a16:creationId xmlns:a16="http://schemas.microsoft.com/office/drawing/2014/main" xmlns="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8" name="Marcador de texto 29">
            <a:extLst>
              <a:ext uri="{FF2B5EF4-FFF2-40B4-BE49-F238E27FC236}">
                <a16:creationId xmlns:a16="http://schemas.microsoft.com/office/drawing/2014/main" xmlns="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9" name="Marcador de texto 29">
            <a:extLst>
              <a:ext uri="{FF2B5EF4-FFF2-40B4-BE49-F238E27FC236}">
                <a16:creationId xmlns:a16="http://schemas.microsoft.com/office/drawing/2014/main" xmlns="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xmlns="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forma 24">
              <a:extLst>
                <a:ext uri="{FF2B5EF4-FFF2-40B4-BE49-F238E27FC236}">
                  <a16:creationId xmlns:a16="http://schemas.microsoft.com/office/drawing/2014/main" xmlns="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" name="Forma libre 28">
              <a:extLst>
                <a:ext uri="{FF2B5EF4-FFF2-40B4-BE49-F238E27FC236}">
                  <a16:creationId xmlns:a16="http://schemas.microsoft.com/office/drawing/2014/main" xmlns="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" name="Forma libre 29">
              <a:extLst>
                <a:ext uri="{FF2B5EF4-FFF2-40B4-BE49-F238E27FC236}">
                  <a16:creationId xmlns:a16="http://schemas.microsoft.com/office/drawing/2014/main" xmlns="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" name="Forma libre 30">
              <a:extLst>
                <a:ext uri="{FF2B5EF4-FFF2-40B4-BE49-F238E27FC236}">
                  <a16:creationId xmlns:a16="http://schemas.microsoft.com/office/drawing/2014/main" xmlns="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" name="Forma libre 31">
              <a:extLst>
                <a:ext uri="{FF2B5EF4-FFF2-40B4-BE49-F238E27FC236}">
                  <a16:creationId xmlns:a16="http://schemas.microsoft.com/office/drawing/2014/main" xmlns="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66" name="Marcador de posición de imagen 25">
            <a:extLst>
              <a:ext uri="{FF2B5EF4-FFF2-40B4-BE49-F238E27FC236}">
                <a16:creationId xmlns:a16="http://schemas.microsoft.com/office/drawing/2014/main" xmlns="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69" name="Marcador de posición de imagen 25">
            <a:extLst>
              <a:ext uri="{FF2B5EF4-FFF2-40B4-BE49-F238E27FC236}">
                <a16:creationId xmlns:a16="http://schemas.microsoft.com/office/drawing/2014/main" xmlns="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 rtlCol="0"/>
          <a:lstStyle/>
          <a:p>
            <a:pPr rtl="0"/>
            <a:fld id="{7BEA095D-F9AB-465B-A2BC-526B797F4865}" type="datetime4">
              <a:rPr lang="es-ES" noProof="0" smtClean="0">
                <a:latin typeface="+mn-lt"/>
              </a:rPr>
              <a:t>2 de agosto de 2023</a:t>
            </a:fld>
            <a:endParaRPr lang="es-ES" noProof="0" dirty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/>
          <a:p>
            <a:pPr rtl="0"/>
            <a:r>
              <a:rPr lang="es-ES" noProof="0" dirty="0"/>
              <a:t>Revisión anual</a:t>
            </a:r>
            <a:endParaRPr lang="es-ES" b="0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cala de tiempo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xmlns="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xmlns="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xmlns="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xmlns="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ítulo 1">
            <a:extLst>
              <a:ext uri="{FF2B5EF4-FFF2-40B4-BE49-F238E27FC236}">
                <a16:creationId xmlns:a16="http://schemas.microsoft.com/office/drawing/2014/main" xmlns="" id="{46EEE005-F78A-9D4F-B159-964376C387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editar </a:t>
            </a:r>
          </a:p>
        </p:txBody>
      </p:sp>
      <p:sp>
        <p:nvSpPr>
          <p:cNvPr id="96" name="Marcador de texto 29">
            <a:extLst>
              <a:ext uri="{FF2B5EF4-FFF2-40B4-BE49-F238E27FC236}">
                <a16:creationId xmlns:a16="http://schemas.microsoft.com/office/drawing/2014/main" xmlns="" id="{FC61536F-8EA7-5A48-AF76-8B0E251BD8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97" name="Marcador de texto 29">
            <a:extLst>
              <a:ext uri="{FF2B5EF4-FFF2-40B4-BE49-F238E27FC236}">
                <a16:creationId xmlns:a16="http://schemas.microsoft.com/office/drawing/2014/main" xmlns="" id="{64FFD994-BD97-ED49-8607-286ECBB1CDA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102" name="Marcador de texto 29">
            <a:extLst>
              <a:ext uri="{FF2B5EF4-FFF2-40B4-BE49-F238E27FC236}">
                <a16:creationId xmlns:a16="http://schemas.microsoft.com/office/drawing/2014/main" xmlns="" id="{D1ADE805-BFBC-ED47-B9CB-6CB2FF02E86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103" name="Marcador de texto 29">
            <a:extLst>
              <a:ext uri="{FF2B5EF4-FFF2-40B4-BE49-F238E27FC236}">
                <a16:creationId xmlns:a16="http://schemas.microsoft.com/office/drawing/2014/main" xmlns="" id="{334A3589-641F-F547-891B-149579153B7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es-ES" noProof="0"/>
              <a:t>Haga clic para editar </a:t>
            </a:r>
          </a:p>
        </p:txBody>
      </p:sp>
      <p:sp>
        <p:nvSpPr>
          <p:cNvPr id="106" name="Marcador de texto 29">
            <a:extLst>
              <a:ext uri="{FF2B5EF4-FFF2-40B4-BE49-F238E27FC236}">
                <a16:creationId xmlns:a16="http://schemas.microsoft.com/office/drawing/2014/main" xmlns="" id="{A63F8454-D12E-A641-ABD0-8977D3F5EC0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107" name="Marcador de texto 29">
            <a:extLst>
              <a:ext uri="{FF2B5EF4-FFF2-40B4-BE49-F238E27FC236}">
                <a16:creationId xmlns:a16="http://schemas.microsoft.com/office/drawing/2014/main" xmlns="" id="{F35AA15D-DBAD-9840-8764-A5B6D486A23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es-ES" noProof="0"/>
              <a:t>Haga clic para editar </a:t>
            </a:r>
          </a:p>
        </p:txBody>
      </p:sp>
      <p:sp>
        <p:nvSpPr>
          <p:cNvPr id="108" name="Marcador de texto 29">
            <a:extLst>
              <a:ext uri="{FF2B5EF4-FFF2-40B4-BE49-F238E27FC236}">
                <a16:creationId xmlns:a16="http://schemas.microsoft.com/office/drawing/2014/main" xmlns="" id="{8357CA0F-1A55-B145-8305-562F0DF2254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109" name="Marcador de texto 29">
            <a:extLst>
              <a:ext uri="{FF2B5EF4-FFF2-40B4-BE49-F238E27FC236}">
                <a16:creationId xmlns:a16="http://schemas.microsoft.com/office/drawing/2014/main" xmlns="" id="{D6C49F6F-AF28-8942-8442-8F54A1DC388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editar 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xmlns="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>
            <a:extLst>
              <a:ext uri="{FF2B5EF4-FFF2-40B4-BE49-F238E27FC236}">
                <a16:creationId xmlns:a16="http://schemas.microsoft.com/office/drawing/2014/main" xmlns="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xmlns="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xmlns="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xmlns="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 rtlCol="0"/>
          <a:lstStyle/>
          <a:p>
            <a:pPr rtl="0"/>
            <a:fld id="{F99D83C0-D2D5-496F-A305-9D3513BEF95B}" type="datetime4">
              <a:rPr lang="es-ES" noProof="0" smtClean="0">
                <a:latin typeface="+mn-lt"/>
              </a:rPr>
              <a:t>2 de agosto de 2023</a:t>
            </a:fld>
            <a:endParaRPr lang="es-ES" noProof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 rtlCol="0"/>
          <a:lstStyle/>
          <a:p>
            <a:pPr rtl="0"/>
            <a:r>
              <a:rPr lang="es-ES" noProof="0"/>
              <a:t>Revisión anual</a:t>
            </a:r>
            <a:endParaRPr lang="es-ES" b="0" noProof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2" name="Marcador de título 11">
            <a:extLst>
              <a:ext uri="{FF2B5EF4-FFF2-40B4-BE49-F238E27FC236}">
                <a16:creationId xmlns:a16="http://schemas.microsoft.com/office/drawing/2014/main" xmlns="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0" name="Marcador de fecha 3">
            <a:extLst>
              <a:ext uri="{FF2B5EF4-FFF2-40B4-BE49-F238E27FC236}">
                <a16:creationId xmlns:a16="http://schemas.microsoft.com/office/drawing/2014/main" xmlns="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7BF5E43A-1348-4597-A2F5-11856AA9D9CF}" type="datetime4">
              <a:rPr lang="es-ES" noProof="0" smtClean="0">
                <a:latin typeface="+mn-lt"/>
              </a:rPr>
              <a:t>2 de agosto de 2023</a:t>
            </a:fld>
            <a:endParaRPr lang="es-ES" noProof="0">
              <a:latin typeface="+mn-lt"/>
            </a:endParaRPr>
          </a:p>
        </p:txBody>
      </p:sp>
      <p:sp>
        <p:nvSpPr>
          <p:cNvPr id="31" name="Marcador de pie de página 4">
            <a:extLst>
              <a:ext uri="{FF2B5EF4-FFF2-40B4-BE49-F238E27FC236}">
                <a16:creationId xmlns:a16="http://schemas.microsoft.com/office/drawing/2014/main" xmlns="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Revisión anual</a:t>
            </a:r>
            <a:endParaRPr lang="es-ES" b="0" noProof="0"/>
          </a:p>
        </p:txBody>
      </p:sp>
      <p:sp>
        <p:nvSpPr>
          <p:cNvPr id="32" name="Marcador de posición de número de diapositiva 5">
            <a:extLst>
              <a:ext uri="{FF2B5EF4-FFF2-40B4-BE49-F238E27FC236}">
                <a16:creationId xmlns:a16="http://schemas.microsoft.com/office/drawing/2014/main" xmlns="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531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</p:spPr>
        <p:txBody>
          <a:bodyPr rtlCol="0"/>
          <a:lstStyle/>
          <a:p>
            <a:pPr rtl="0"/>
            <a:r>
              <a:rPr lang="es-ES" dirty="0"/>
              <a:t>Ayúdame, quiero …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00799" y="4549553"/>
            <a:ext cx="5457825" cy="953337"/>
          </a:xfrm>
        </p:spPr>
        <p:txBody>
          <a:bodyPr rtlCol="0"/>
          <a:lstStyle/>
          <a:p>
            <a:pPr rtl="0"/>
            <a:r>
              <a:rPr lang="es-ES" sz="2400" dirty="0">
                <a:latin typeface="+mj-lt"/>
              </a:rPr>
              <a:t>José Luis Sánchez Lopez</a:t>
            </a:r>
          </a:p>
          <a:p>
            <a:endParaRPr lang="es-E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xmlns="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Introducción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algn="l"/>
            <a:r>
              <a:rPr lang="es-MX" b="0" i="0" dirty="0">
                <a:solidFill>
                  <a:srgbClr val="404041"/>
                </a:solidFill>
                <a:effectLst/>
                <a:latin typeface="Montserrat" panose="00000500000000000000" pitchFamily="50" charset="0"/>
              </a:rPr>
              <a:t>La enfermedad de Alzheimer se debe a cambios en el cerebro por la presencia de la proteína beta amiloide que se acumula frecuentemente en el lóbulo temporal. Dicha toxina provoca inflamación y muerte progresiva de neuronas.</a:t>
            </a:r>
          </a:p>
          <a:p>
            <a:pPr algn="l"/>
            <a:r>
              <a:rPr lang="es-MX" b="0" i="0" dirty="0">
                <a:solidFill>
                  <a:srgbClr val="404041"/>
                </a:solidFill>
                <a:effectLst/>
                <a:latin typeface="Montserrat" panose="00000500000000000000" pitchFamily="50" charset="0"/>
              </a:rPr>
              <a:t>Provoca olvidos de eventos recientes, problemas de lenguaje, alteraciones del pensamiento abstracto, desorientación, olvido de lugares habituales, nombres de personas cercanas y vestirse por sí mismas, entre otras. </a:t>
            </a:r>
          </a:p>
          <a:p>
            <a:pPr rtl="0"/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es-ES" smtClean="0"/>
              <a:pPr rtl="0"/>
              <a:t>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es-ES"/>
              <a:t>Revisión anual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2E803E71-3088-0347-9BCC-16ADB551CCC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606550" cy="247651"/>
          </a:xfrm>
        </p:spPr>
        <p:txBody>
          <a:bodyPr rtlCol="0"/>
          <a:lstStyle/>
          <a:p>
            <a:pPr rtl="0"/>
            <a:fld id="{AFB24947-CFB8-4223-BB48-21E0ED1E1978}" type="datetime4">
              <a:rPr lang="es-ES" smtClean="0"/>
              <a:t>2 de agosto de 2023</a:t>
            </a:fld>
            <a:endParaRPr lang="es-ES" dirty="0"/>
          </a:p>
        </p:txBody>
      </p:sp>
      <p:pic>
        <p:nvPicPr>
          <p:cNvPr id="53" name="Marcador de posición de imagen 52" descr="Bombillas colgantes">
            <a:extLst>
              <a:ext uri="{FF2B5EF4-FFF2-40B4-BE49-F238E27FC236}">
                <a16:creationId xmlns:a16="http://schemas.microsoft.com/office/drawing/2014/main" xmlns="" id="{CAC9EF15-08A3-406D-9236-76A5454D5F8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37728DC-195E-4A4E-AEBA-5E0D1DB03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066925"/>
            <a:ext cx="6410325" cy="3289971"/>
          </a:xfrm>
        </p:spPr>
        <p:txBody>
          <a:bodyPr rtlCol="0">
            <a:normAutofit fontScale="90000"/>
          </a:bodyPr>
          <a:lstStyle/>
          <a:p>
            <a:pPr algn="just"/>
            <a:r>
              <a:rPr lang="es-MX" dirty="0"/>
              <a:t>El enfoque del programa está orientado a apoyar al adulto mayor con demencia senil o la enfermedad de Alzheimer que presenta problemas para recordar el nombre de algunas actividades y expresarlas oralmente, mediante la presentación de imágenes que asocie con acciones cotidianas y la reproducción de audios que comuniquen el deseo del adulto mayor.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3346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5832193" cy="610863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Objetivo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9CD657E5-4675-E84E-840E-4F6D4868C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2" y="2300984"/>
            <a:ext cx="10218327" cy="2258824"/>
          </a:xfrm>
        </p:spPr>
        <p:txBody>
          <a:bodyPr rtlCol="0">
            <a:noAutofit/>
          </a:bodyPr>
          <a:lstStyle/>
          <a:p>
            <a:pPr rtl="0">
              <a:lnSpc>
                <a:spcPct val="150000"/>
              </a:lnSpc>
            </a:pPr>
            <a:r>
              <a:rPr lang="es-ES" sz="2400" dirty="0"/>
              <a:t>Desarrollar una aplicación en la que un adulto mayor  identifique una acción que desee realizar en una imagen dentro de una pantalla y al presionarla se reproduzca un audio que exprese su intención, para que le ayuden a llevarla a cabo.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xmlns="" id="{0B4B9306-DDC0-AD4F-A9C2-739C6AEB0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86446"/>
            <a:ext cx="4827178" cy="1942138"/>
          </a:xfrm>
        </p:spPr>
        <p:txBody>
          <a:bodyPr rtlCol="0">
            <a:normAutofit/>
          </a:bodyPr>
          <a:lstStyle/>
          <a:p>
            <a:pPr rtl="0"/>
            <a:endParaRPr lang="es-ES" dirty="0"/>
          </a:p>
          <a:p>
            <a:pPr marL="0" indent="0" rtl="0">
              <a:buNone/>
            </a:pPr>
            <a:endParaRPr lang="es-ES" dirty="0"/>
          </a:p>
          <a:p>
            <a:pPr rtl="0"/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xmlns="" id="{9A5802D8-6C81-6C4F-97CF-C1F2344EE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algn="l" rtl="0"/>
            <a:fld id="{294A09A9-5501-47C1-A89A-A340965A2BE2}" type="slidenum">
              <a:rPr lang="es-ES" smtClean="0"/>
              <a:pPr algn="l" rtl="0"/>
              <a:t>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xmlns="" id="{2A659727-BBB9-9B49-BCA1-694F74F717C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es-ES" dirty="0"/>
              <a:t>Revisión anual</a:t>
            </a:r>
            <a:endParaRPr lang="es-ES" sz="1100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xmlns="" id="{99E44123-0AF5-4A4C-B0C7-BB7409DE8161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983534" cy="247651"/>
          </a:xfrm>
        </p:spPr>
        <p:txBody>
          <a:bodyPr rtlCol="0"/>
          <a:lstStyle/>
          <a:p>
            <a:pPr rtl="0"/>
            <a:fld id="{9A44C474-0A33-4DD6-BB57-5EFA2EEF8299}" type="datetime4">
              <a:rPr lang="es-ES" sz="1100" smtClean="0"/>
              <a:t>2 de agosto de 2023</a:t>
            </a:fld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76767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11227977" cy="610863"/>
          </a:xfrm>
        </p:spPr>
        <p:txBody>
          <a:bodyPr rtlCol="0">
            <a:normAutofit fontScale="90000"/>
          </a:bodyPr>
          <a:lstStyle/>
          <a:p>
            <a:r>
              <a:rPr lang="es-ES" dirty="0" smtClean="0"/>
              <a:t>Cibernética y Computación II</a:t>
            </a:r>
            <a:br>
              <a:rPr lang="es-ES" dirty="0" smtClean="0"/>
            </a:br>
            <a:r>
              <a:rPr lang="es-MX" dirty="0"/>
              <a:t>Unidad 2. Estructuras de control de </a:t>
            </a:r>
            <a:r>
              <a:rPr lang="es-MX" dirty="0" smtClean="0"/>
              <a:t>secuencia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9CD657E5-4675-E84E-840E-4F6D4868C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73829" y="2300983"/>
            <a:ext cx="9135835" cy="4278887"/>
          </a:xfrm>
        </p:spPr>
        <p:txBody>
          <a:bodyPr rtlCol="0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s-MX" sz="1900" dirty="0" smtClean="0"/>
              <a:t>Desarrolla </a:t>
            </a:r>
            <a:r>
              <a:rPr lang="es-MX" sz="1900" dirty="0"/>
              <a:t>programas que involucren las estructuras condicionales simples, compuestas y anidadas en los métodos de una Clase</a:t>
            </a:r>
            <a:r>
              <a:rPr lang="es-MX" sz="1900" dirty="0" smtClean="0"/>
              <a:t>.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s-MX" sz="1900" dirty="0"/>
              <a:t>Desarrolla programas que involucren la estructura condicional múltiple en los métodos de una Clase</a:t>
            </a:r>
            <a:r>
              <a:rPr lang="es-MX" sz="1900" dirty="0" smtClean="0"/>
              <a:t>.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s-MX" sz="1900" dirty="0"/>
              <a:t>Desarrolla programas para resolver problemas que involucren la estructura repetitiva </a:t>
            </a:r>
            <a:r>
              <a:rPr lang="es-MX" sz="1900" dirty="0" err="1"/>
              <a:t>for</a:t>
            </a:r>
            <a:r>
              <a:rPr lang="es-MX" sz="1900" dirty="0"/>
              <a:t> en los métodos de una Clase</a:t>
            </a:r>
            <a:r>
              <a:rPr lang="es-MX" sz="1900" dirty="0" smtClean="0"/>
              <a:t>.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s-MX" sz="1900" dirty="0"/>
              <a:t>Desarrolla programas que involucren la estructura repetitiva </a:t>
            </a:r>
            <a:r>
              <a:rPr lang="es-MX" sz="1900" dirty="0" err="1"/>
              <a:t>while</a:t>
            </a:r>
            <a:r>
              <a:rPr lang="es-MX" sz="1900" dirty="0"/>
              <a:t> en los métodos de una Clase</a:t>
            </a:r>
            <a:r>
              <a:rPr lang="es-MX" sz="1900" dirty="0" smtClean="0"/>
              <a:t>.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s-MX" sz="1900" dirty="0"/>
              <a:t>Desarrolla programas que involucren el uso de los arreglos unidimensionales en los métodos de una Clase</a:t>
            </a:r>
            <a:r>
              <a:rPr lang="es-MX" sz="1900" dirty="0" smtClean="0"/>
              <a:t>.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s-MX" sz="1900" dirty="0"/>
              <a:t>Realiza programas que involucren el uso de los arreglos bidimensionales</a:t>
            </a:r>
            <a:r>
              <a:rPr lang="es-MX" sz="1900" dirty="0" smtClean="0"/>
              <a:t>.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s-MX" sz="1900" dirty="0"/>
              <a:t>Desarrolla programas que involucren el uso de los arreglos bidimensionales en los métodos de una Clase</a:t>
            </a:r>
            <a:r>
              <a:rPr lang="es-MX" sz="1900" dirty="0" smtClean="0"/>
              <a:t>.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s-MX" sz="1900" dirty="0"/>
              <a:t>Desarrolla un proyecto que utilice las sentencias vistas hasta el momento, incluyendo los arreglos. </a:t>
            </a:r>
            <a:endParaRPr lang="es-ES" sz="1900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xmlns="" id="{0B4B9306-DDC0-AD4F-A9C2-739C6AEB0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86446"/>
            <a:ext cx="4827178" cy="1942138"/>
          </a:xfrm>
        </p:spPr>
        <p:txBody>
          <a:bodyPr rtlCol="0">
            <a:normAutofit/>
          </a:bodyPr>
          <a:lstStyle/>
          <a:p>
            <a:pPr rtl="0"/>
            <a:endParaRPr lang="es-ES" dirty="0"/>
          </a:p>
          <a:p>
            <a:pPr marL="0" indent="0" rtl="0">
              <a:buNone/>
            </a:pPr>
            <a:endParaRPr lang="es-ES" dirty="0"/>
          </a:p>
          <a:p>
            <a:pPr rtl="0"/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xmlns="" id="{9A5802D8-6C81-6C4F-97CF-C1F2344EE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algn="l" rtl="0"/>
            <a:fld id="{294A09A9-5501-47C1-A89A-A340965A2BE2}" type="slidenum">
              <a:rPr lang="es-ES" smtClean="0"/>
              <a:pPr algn="l" rtl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547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353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9129432_TF78853419_Win32.potx" id="{F85094AE-F951-45B6-B003-F9F3B4BD38C5}" vid="{E124D037-8587-41C3-AB02-2A120C8407E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{460EBB61-BBD4-43B3-8962-8920DFF3BDB1}tf78853419_win32</Template>
  <TotalTime>475</TotalTime>
  <Words>328</Words>
  <Application>Microsoft Office PowerPoint</Application>
  <PresentationFormat>Panorámica</PresentationFormat>
  <Paragraphs>31</Paragraphs>
  <Slides>7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Arial</vt:lpstr>
      <vt:lpstr>Calibri</vt:lpstr>
      <vt:lpstr>Franklin Gothic Book</vt:lpstr>
      <vt:lpstr>Franklin Gothic Demi</vt:lpstr>
      <vt:lpstr>Montserrat</vt:lpstr>
      <vt:lpstr>Wingdings</vt:lpstr>
      <vt:lpstr>Tema1</vt:lpstr>
      <vt:lpstr>Presentación de PowerPoint</vt:lpstr>
      <vt:lpstr>Ayúdame, quiero …</vt:lpstr>
      <vt:lpstr>Introducción</vt:lpstr>
      <vt:lpstr>El enfoque del programa está orientado a apoyar al adulto mayor con demencia senil o la enfermedad de Alzheimer que presenta problemas para recordar el nombre de algunas actividades y expresarlas oralmente, mediante la presentación de imágenes que asocie con acciones cotidianas y la reproducción de audios que comuniquen el deseo del adulto mayor.</vt:lpstr>
      <vt:lpstr>Objetivo</vt:lpstr>
      <vt:lpstr>Cibernética y Computación II Unidad 2. Estructuras de control de secuencia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Ayúdame, quiero …</dc:title>
  <dc:creator>José Luis Sánchez López</dc:creator>
  <cp:lastModifiedBy>UsuarioHP</cp:lastModifiedBy>
  <cp:revision>6</cp:revision>
  <dcterms:created xsi:type="dcterms:W3CDTF">2023-08-03T05:56:18Z</dcterms:created>
  <dcterms:modified xsi:type="dcterms:W3CDTF">2023-08-03T03:28:13Z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