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302" r:id="rId4"/>
    <p:sldId id="310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280" r:id="rId13"/>
    <p:sldId id="281" r:id="rId14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7"/>
      <p:bold r:id="rId18"/>
      <p:italic r:id="rId19"/>
      <p:boldItalic r:id="rId20"/>
    </p:embeddedFont>
    <p:embeddedFont>
      <p:font typeface="Muli" pitchFamily="2" charset="77"/>
      <p:regular r:id="rId21"/>
      <p:bold r:id="rId22"/>
      <p:italic r:id="rId23"/>
      <p:boldItalic r:id="rId24"/>
    </p:embeddedFont>
    <p:embeddedFont>
      <p:font typeface="Nixie One" panose="02000503080000020004" pitchFamily="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Maeoka" initials="DM" lastIdx="1" clrIdx="0">
    <p:extLst>
      <p:ext uri="{19B8F6BF-5375-455C-9EA6-DF929625EA0E}">
        <p15:presenceInfo xmlns:p15="http://schemas.microsoft.com/office/powerpoint/2012/main" userId="Diego Maeo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8636" autoAdjust="0"/>
    <p:restoredTop sz="66993" autoAdjust="0"/>
  </p:normalViewPr>
  <p:slideViewPr>
    <p:cSldViewPr snapToGrid="0">
      <p:cViewPr varScale="1">
        <p:scale>
          <a:sx n="123" d="100"/>
          <a:sy n="123" d="100"/>
        </p:scale>
        <p:origin x="200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856" y="-20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543579-53EE-7B40-AA52-7599802148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6C75B-D5C9-9E45-A24C-AF70213C4B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7D1C5-C055-1640-B689-62D81933F369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98C55-2806-5848-9F5C-823BC52B7D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B7048-D40B-404D-B527-55F3CBC12E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E7CC3-26AE-4341-8D1F-148C7EF1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3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72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59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25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39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6909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b="1" noProof="0" dirty="0"/>
          </a:p>
        </p:txBody>
      </p:sp>
    </p:spTree>
    <p:extLst>
      <p:ext uri="{BB962C8B-B14F-4D97-AF65-F5344CB8AC3E}">
        <p14:creationId xmlns:p14="http://schemas.microsoft.com/office/powerpoint/2010/main" val="1321286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3631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b="1" noProof="0" dirty="0"/>
          </a:p>
        </p:txBody>
      </p:sp>
    </p:spTree>
    <p:extLst>
      <p:ext uri="{BB962C8B-B14F-4D97-AF65-F5344CB8AC3E}">
        <p14:creationId xmlns:p14="http://schemas.microsoft.com/office/powerpoint/2010/main" val="460683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9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noProof="0" dirty="0"/>
              <a:t>Introdução à Engenharia Reversa</a:t>
            </a:r>
            <a:br>
              <a:rPr lang="pt-BR" sz="4000" noProof="0" dirty="0"/>
            </a:br>
            <a:r>
              <a:rPr lang="pt-BR" sz="4000" noProof="0" dirty="0"/>
              <a:t>Prof. Diego K. Maeoka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55080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Visualizando a  Memória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B6D004-BA03-6345-BCE1-03F28AAF6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706" y="909452"/>
            <a:ext cx="5136371" cy="3642154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782D36B-5FA6-4269-BD6F-CBAE5D6DDFA9}"/>
              </a:ext>
            </a:extLst>
          </p:cNvPr>
          <p:cNvSpPr/>
          <p:nvPr/>
        </p:nvSpPr>
        <p:spPr>
          <a:xfrm>
            <a:off x="5662569" y="1590930"/>
            <a:ext cx="486561" cy="197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A3EAF0E-21AE-43D1-A717-A8F62F53A8C8}"/>
              </a:ext>
            </a:extLst>
          </p:cNvPr>
          <p:cNvSpPr/>
          <p:nvPr/>
        </p:nvSpPr>
        <p:spPr>
          <a:xfrm>
            <a:off x="5681899" y="3516523"/>
            <a:ext cx="486561" cy="197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2864875-0C52-442B-8905-9D92B49AC6D2}"/>
              </a:ext>
            </a:extLst>
          </p:cNvPr>
          <p:cNvSpPr/>
          <p:nvPr/>
        </p:nvSpPr>
        <p:spPr>
          <a:xfrm>
            <a:off x="2034706" y="1590930"/>
            <a:ext cx="1337668" cy="197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7AF4E80-402A-4D68-8E6A-D2101DE00F40}"/>
              </a:ext>
            </a:extLst>
          </p:cNvPr>
          <p:cNvSpPr/>
          <p:nvPr/>
        </p:nvSpPr>
        <p:spPr>
          <a:xfrm>
            <a:off x="2034706" y="3516523"/>
            <a:ext cx="1337668" cy="197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31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55080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Visualizando a  Memória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0E3506A-EADA-49AF-AF8D-54C25F8C12D3}"/>
              </a:ext>
            </a:extLst>
          </p:cNvPr>
          <p:cNvSpPr/>
          <p:nvPr/>
        </p:nvSpPr>
        <p:spPr>
          <a:xfrm>
            <a:off x="1837188" y="1113637"/>
            <a:ext cx="2516697" cy="358419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097F1B2-3012-479B-8049-80E2B415CA1D}"/>
              </a:ext>
            </a:extLst>
          </p:cNvPr>
          <p:cNvSpPr/>
          <p:nvPr/>
        </p:nvSpPr>
        <p:spPr>
          <a:xfrm>
            <a:off x="2365694" y="1864532"/>
            <a:ext cx="1459684" cy="461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7ffcf4aaa000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45FE0E8-796F-4127-BB7F-0B36650997F6}"/>
              </a:ext>
            </a:extLst>
          </p:cNvPr>
          <p:cNvSpPr/>
          <p:nvPr/>
        </p:nvSpPr>
        <p:spPr>
          <a:xfrm>
            <a:off x="4572000" y="1113637"/>
            <a:ext cx="2516697" cy="358419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9CE5482-C538-4E94-AE2E-EDD70E07B0CE}"/>
              </a:ext>
            </a:extLst>
          </p:cNvPr>
          <p:cNvSpPr/>
          <p:nvPr/>
        </p:nvSpPr>
        <p:spPr>
          <a:xfrm>
            <a:off x="2365694" y="1198952"/>
            <a:ext cx="1459684" cy="461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0F0CBE5-2D8A-4DD9-84BE-0BE359322EFC}"/>
              </a:ext>
            </a:extLst>
          </p:cNvPr>
          <p:cNvSpPr/>
          <p:nvPr/>
        </p:nvSpPr>
        <p:spPr>
          <a:xfrm>
            <a:off x="5100506" y="1198952"/>
            <a:ext cx="1459684" cy="461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70318A4-A0F2-416E-A95F-DC2579BECFE1}"/>
              </a:ext>
            </a:extLst>
          </p:cNvPr>
          <p:cNvSpPr/>
          <p:nvPr/>
        </p:nvSpPr>
        <p:spPr>
          <a:xfrm>
            <a:off x="2365694" y="2628711"/>
            <a:ext cx="1459684" cy="461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7ffcf4a89000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F7564D2-5CEF-4798-9F3B-C9D2151B58E0}"/>
              </a:ext>
            </a:extLst>
          </p:cNvPr>
          <p:cNvSpPr/>
          <p:nvPr/>
        </p:nvSpPr>
        <p:spPr>
          <a:xfrm>
            <a:off x="2827088" y="2430899"/>
            <a:ext cx="536895" cy="83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3B7BFBB-C589-4B03-A6E1-11733E81949C}"/>
              </a:ext>
            </a:extLst>
          </p:cNvPr>
          <p:cNvSpPr/>
          <p:nvPr/>
        </p:nvSpPr>
        <p:spPr>
          <a:xfrm>
            <a:off x="2827088" y="3162083"/>
            <a:ext cx="536895" cy="83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8B85CAD-4276-464F-8EAE-9ED56654CD15}"/>
              </a:ext>
            </a:extLst>
          </p:cNvPr>
          <p:cNvSpPr/>
          <p:nvPr/>
        </p:nvSpPr>
        <p:spPr>
          <a:xfrm>
            <a:off x="2827088" y="3309000"/>
            <a:ext cx="536895" cy="83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D49EE4-88BC-4259-9087-93D43F475247}"/>
              </a:ext>
            </a:extLst>
          </p:cNvPr>
          <p:cNvSpPr/>
          <p:nvPr/>
        </p:nvSpPr>
        <p:spPr>
          <a:xfrm>
            <a:off x="2365694" y="3492103"/>
            <a:ext cx="1459684" cy="461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21000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3586F4B-A952-438A-9E34-B97477A78AA5}"/>
              </a:ext>
            </a:extLst>
          </p:cNvPr>
          <p:cNvSpPr/>
          <p:nvPr/>
        </p:nvSpPr>
        <p:spPr>
          <a:xfrm>
            <a:off x="2365694" y="4038395"/>
            <a:ext cx="1459684" cy="461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135.168 Bytes</a:t>
            </a:r>
          </a:p>
          <a:p>
            <a:pPr algn="ctr"/>
            <a:r>
              <a:rPr lang="pt-BR" sz="900" dirty="0"/>
              <a:t>~</a:t>
            </a:r>
          </a:p>
          <a:p>
            <a:pPr algn="ctr"/>
            <a:r>
              <a:rPr lang="pt-BR" sz="900" dirty="0"/>
              <a:t>135 </a:t>
            </a:r>
            <a:r>
              <a:rPr lang="pt-BR" sz="900" dirty="0" err="1"/>
              <a:t>KBytes</a:t>
            </a:r>
            <a:endParaRPr lang="pt-BR" sz="900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8D270B8-7F7F-4BBA-A24D-9578CB06CEE5}"/>
              </a:ext>
            </a:extLst>
          </p:cNvPr>
          <p:cNvSpPr/>
          <p:nvPr/>
        </p:nvSpPr>
        <p:spPr>
          <a:xfrm>
            <a:off x="5100506" y="1861462"/>
            <a:ext cx="1459684" cy="461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564bd4379000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598D26A-BBEB-430E-8288-043D84CE0885}"/>
              </a:ext>
            </a:extLst>
          </p:cNvPr>
          <p:cNvSpPr/>
          <p:nvPr/>
        </p:nvSpPr>
        <p:spPr>
          <a:xfrm>
            <a:off x="5100506" y="2625641"/>
            <a:ext cx="1459684" cy="461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564bd4358000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4AFC9D7-8BD5-4871-BC78-A5510F1588A1}"/>
              </a:ext>
            </a:extLst>
          </p:cNvPr>
          <p:cNvSpPr/>
          <p:nvPr/>
        </p:nvSpPr>
        <p:spPr>
          <a:xfrm>
            <a:off x="5561900" y="2427829"/>
            <a:ext cx="536895" cy="83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3BE07E1-824B-46F7-A933-0692D51E1BFA}"/>
              </a:ext>
            </a:extLst>
          </p:cNvPr>
          <p:cNvSpPr/>
          <p:nvPr/>
        </p:nvSpPr>
        <p:spPr>
          <a:xfrm>
            <a:off x="5561900" y="3159013"/>
            <a:ext cx="536895" cy="83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A9A77C1-AE8E-43B4-951A-537C11C07D0B}"/>
              </a:ext>
            </a:extLst>
          </p:cNvPr>
          <p:cNvSpPr/>
          <p:nvPr/>
        </p:nvSpPr>
        <p:spPr>
          <a:xfrm>
            <a:off x="5561900" y="3305930"/>
            <a:ext cx="536895" cy="83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FFD1938-AE13-4B3E-A388-E45F651C8FDB}"/>
              </a:ext>
            </a:extLst>
          </p:cNvPr>
          <p:cNvSpPr/>
          <p:nvPr/>
        </p:nvSpPr>
        <p:spPr>
          <a:xfrm>
            <a:off x="5100506" y="3489033"/>
            <a:ext cx="1459684" cy="461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21000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5827BA0-C822-464B-B548-EDF014FC37DE}"/>
              </a:ext>
            </a:extLst>
          </p:cNvPr>
          <p:cNvSpPr/>
          <p:nvPr/>
        </p:nvSpPr>
        <p:spPr>
          <a:xfrm>
            <a:off x="5100506" y="4035325"/>
            <a:ext cx="1459684" cy="461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135.168 Bytes</a:t>
            </a:r>
          </a:p>
          <a:p>
            <a:pPr algn="ctr"/>
            <a:r>
              <a:rPr lang="pt-BR" sz="900" dirty="0"/>
              <a:t>~</a:t>
            </a:r>
          </a:p>
          <a:p>
            <a:pPr algn="ctr"/>
            <a:r>
              <a:rPr lang="pt-BR" sz="900" dirty="0"/>
              <a:t>135 </a:t>
            </a:r>
            <a:r>
              <a:rPr lang="pt-BR" sz="900" dirty="0" err="1"/>
              <a:t>KBytes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4221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noProof="0" dirty="0"/>
              <a:t>Obrigado!</a:t>
            </a:r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noProof="0" dirty="0"/>
              <a:t>Onde você pode me encontrar: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b="1" noProof="0" dirty="0"/>
              <a:t>diegomaeoka@linuxmail.org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pt-BR" b="1" noProof="0" dirty="0"/>
              <a:t>facebook.com/diego.k.maeoka</a:t>
            </a:r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Referências</a:t>
            </a:r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9" y="1371907"/>
            <a:ext cx="5277700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b="1" noProof="0" dirty="0"/>
              <a:t>Algoritmos e Estruturas de Dados - Guimaraes, </a:t>
            </a:r>
            <a:r>
              <a:rPr lang="pt-BR" b="1" noProof="0" dirty="0" err="1"/>
              <a:t>Angelo</a:t>
            </a:r>
            <a:endParaRPr lang="pt-BR" b="1" dirty="0"/>
          </a:p>
          <a:p>
            <a:pPr lvl="0"/>
            <a:r>
              <a:rPr lang="pt-BR" b="1" noProof="0" dirty="0"/>
              <a:t>Vídeo de Apoio – Módulo </a:t>
            </a:r>
            <a:r>
              <a:rPr lang="pt-BR" b="1" noProof="0"/>
              <a:t>1 / Aula 4</a:t>
            </a:r>
            <a:endParaRPr lang="pt-BR" b="1" noProof="0" dirty="0"/>
          </a:p>
          <a:p>
            <a:pPr lvl="1"/>
            <a:r>
              <a:rPr lang="pt-BR" b="1" dirty="0"/>
              <a:t>https://youtu.be/9d4NPvzlfHE</a:t>
            </a:r>
            <a:endParaRPr lang="pt-BR" b="1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Módulo 1 - Agenda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i="1" noProof="0" dirty="0"/>
              <a:t>AULA 3</a:t>
            </a:r>
          </a:p>
          <a:p>
            <a:pPr lvl="1"/>
            <a:r>
              <a:rPr lang="pt-BR" sz="1800" b="1" i="1" noProof="0" dirty="0"/>
              <a:t>Estudo detalhado de Stack e Heap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endParaRPr lang="pt-BR" sz="1800" b="1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Requisitos da Aula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000" b="1" i="1" noProof="0" dirty="0"/>
              <a:t>Máquina com sistema operacional Linux com compilador C/C++;</a:t>
            </a:r>
          </a:p>
          <a:p>
            <a:endParaRPr lang="pt-BR" sz="2000" b="1" i="1" noProof="0" dirty="0"/>
          </a:p>
          <a:p>
            <a:pPr lvl="0"/>
            <a:endParaRPr lang="pt-BR" sz="1800" b="1" i="1" noProof="0" dirty="0"/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endParaRPr lang="pt-BR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17188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Análise (STACK)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  <a:ln w="444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buNone/>
            </a:pPr>
            <a:r>
              <a:rPr lang="pt-BR" b="1" i="1" noProof="0" dirty="0"/>
              <a:t>#include &lt;stdio.h&gt;</a:t>
            </a:r>
          </a:p>
          <a:p>
            <a:pPr marL="139700" indent="0" algn="just">
              <a:buNone/>
            </a:pPr>
            <a:r>
              <a:rPr lang="pt-BR" b="1" i="1" noProof="0" dirty="0"/>
              <a:t>#include &lt;stdlib.h&gt;</a:t>
            </a:r>
          </a:p>
          <a:p>
            <a:pPr marL="139700" lvl="0" indent="0" algn="just">
              <a:buNone/>
            </a:pPr>
            <a:r>
              <a:rPr lang="pt-BR" b="1" i="1" noProof="0" dirty="0"/>
              <a:t>int main(int argc, char *argv[]){</a:t>
            </a:r>
          </a:p>
          <a:p>
            <a:pPr marL="139700" lvl="0" indent="0" algn="just">
              <a:buNone/>
            </a:pPr>
            <a:r>
              <a:rPr lang="pt-BR" b="1" i="1" noProof="0" dirty="0"/>
              <a:t>	char c1;</a:t>
            </a:r>
          </a:p>
          <a:p>
            <a:pPr marL="139700" lvl="0" indent="0" algn="just">
              <a:buNone/>
            </a:pPr>
            <a:r>
              <a:rPr lang="pt-BR" b="1" i="1" noProof="0" dirty="0"/>
              <a:t>	char c2;</a:t>
            </a:r>
          </a:p>
          <a:p>
            <a:pPr marL="139700" lvl="0" indent="0" algn="just">
              <a:buNone/>
            </a:pPr>
            <a:r>
              <a:rPr lang="pt-BR" b="1" i="1" noProof="0" dirty="0"/>
              <a:t>	char c3;</a:t>
            </a:r>
          </a:p>
          <a:p>
            <a:pPr marL="139700" lvl="0" indent="0" algn="just">
              <a:buNone/>
            </a:pPr>
            <a:r>
              <a:rPr lang="pt-BR" b="1" i="1" noProof="0" dirty="0"/>
              <a:t>	char c4;</a:t>
            </a:r>
          </a:p>
          <a:p>
            <a:pPr marL="139700" lvl="0" indent="0" algn="just">
              <a:buNone/>
            </a:pPr>
            <a:r>
              <a:rPr lang="pt-BR" b="1" i="1" noProof="0" dirty="0"/>
              <a:t>	char *ponteiro;</a:t>
            </a:r>
          </a:p>
          <a:p>
            <a:pPr marL="139700" lvl="0" indent="0" algn="just">
              <a:buNone/>
            </a:pPr>
            <a:r>
              <a:rPr lang="pt-BR" b="1" i="1" noProof="0" dirty="0"/>
              <a:t>printf (“Tamanho de um char: %d Byte\n”, sizeof(char));</a:t>
            </a:r>
          </a:p>
          <a:p>
            <a:pPr marL="139700" indent="0" algn="just">
              <a:buNone/>
            </a:pPr>
            <a:r>
              <a:rPr lang="pt-BR" b="1" i="1" noProof="0" dirty="0"/>
              <a:t>printf (“Tamanho de um char *: %d Bytes\n”, sizeof(char *));</a:t>
            </a:r>
          </a:p>
          <a:p>
            <a:pPr marL="139700" lvl="0" indent="0" algn="just">
              <a:buNone/>
            </a:pPr>
            <a:r>
              <a:rPr lang="pt-BR" b="1" i="1" noProof="0" dirty="0"/>
              <a:t>return 0;</a:t>
            </a:r>
          </a:p>
          <a:p>
            <a:pPr marL="139700" lvl="0" indent="0" algn="just">
              <a:buNone/>
            </a:pPr>
            <a:r>
              <a:rPr lang="pt-BR" b="1" i="1" noProof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310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Análise (STACK)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30DDA6-8869-2B46-9109-F4B7EE6FA236}"/>
              </a:ext>
            </a:extLst>
          </p:cNvPr>
          <p:cNvSpPr/>
          <p:nvPr/>
        </p:nvSpPr>
        <p:spPr>
          <a:xfrm>
            <a:off x="6797133" y="476965"/>
            <a:ext cx="988540" cy="432487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E4CA0-9E6C-EE41-8742-4F7DD29CF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705" y="1248033"/>
            <a:ext cx="4417884" cy="29227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BC31B4-510E-A249-B96A-DCE2447B3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377" y="1248033"/>
            <a:ext cx="4520212" cy="300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8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Análise (HEAP)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  <a:ln w="444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buNone/>
            </a:pPr>
            <a:r>
              <a:rPr lang="pt-BR" b="1" i="1" noProof="0" dirty="0"/>
              <a:t>#include &lt;stdio.h&gt;</a:t>
            </a:r>
          </a:p>
          <a:p>
            <a:pPr marL="139700" lvl="0" indent="0" algn="just">
              <a:buNone/>
            </a:pPr>
            <a:r>
              <a:rPr lang="pt-BR" b="1" i="1" noProof="0" dirty="0"/>
              <a:t>#include &lt;stdlib.h&gt;</a:t>
            </a:r>
          </a:p>
          <a:p>
            <a:pPr marL="139700" lvl="0" indent="0" algn="just">
              <a:buNone/>
            </a:pPr>
            <a:r>
              <a:rPr lang="pt-BR" b="1" i="1" noProof="0" dirty="0"/>
              <a:t>int main(int argc, char *argv[]){</a:t>
            </a:r>
          </a:p>
          <a:p>
            <a:pPr marL="139700" lvl="0" indent="0" algn="just">
              <a:buNone/>
            </a:pPr>
            <a:r>
              <a:rPr lang="pt-BR" b="1" i="1" noProof="0" dirty="0"/>
              <a:t>	char c1;</a:t>
            </a:r>
          </a:p>
          <a:p>
            <a:pPr marL="139700" lvl="0" indent="0" algn="just">
              <a:buNone/>
            </a:pPr>
            <a:r>
              <a:rPr lang="pt-BR" b="1" i="1" noProof="0" dirty="0"/>
              <a:t>	char c2;</a:t>
            </a:r>
          </a:p>
          <a:p>
            <a:pPr marL="139700" lvl="0" indent="0" algn="just">
              <a:buNone/>
            </a:pPr>
            <a:r>
              <a:rPr lang="pt-BR" b="1" i="1" noProof="0" dirty="0"/>
              <a:t>	char c3;</a:t>
            </a:r>
          </a:p>
          <a:p>
            <a:pPr marL="139700" lvl="0" indent="0" algn="just">
              <a:buNone/>
            </a:pPr>
            <a:r>
              <a:rPr lang="pt-BR" b="1" i="1" noProof="0" dirty="0"/>
              <a:t>	char c4;</a:t>
            </a:r>
          </a:p>
          <a:p>
            <a:pPr marL="139700" lvl="0" indent="0" algn="just">
              <a:buNone/>
            </a:pPr>
            <a:r>
              <a:rPr lang="pt-BR" b="1" i="1" noProof="0" dirty="0"/>
              <a:t>	char *ponteiro;</a:t>
            </a:r>
          </a:p>
          <a:p>
            <a:pPr marL="139700" lvl="0" indent="0" algn="just">
              <a:buNone/>
            </a:pPr>
            <a:r>
              <a:rPr lang="pt-BR" b="1" i="1" noProof="0" dirty="0"/>
              <a:t>ponteiro = (char *) malloc (100);</a:t>
            </a:r>
          </a:p>
          <a:p>
            <a:pPr marL="139700" lvl="0" indent="0" algn="just">
              <a:buNone/>
            </a:pPr>
            <a:r>
              <a:rPr lang="pt-BR" b="1" i="1" noProof="0" dirty="0"/>
              <a:t>Scanf = (%c, &amp;c1);</a:t>
            </a:r>
          </a:p>
          <a:p>
            <a:pPr marL="139700" lvl="0" indent="0" algn="just">
              <a:buNone/>
            </a:pPr>
            <a:r>
              <a:rPr lang="pt-BR" b="1" i="1" noProof="0" dirty="0"/>
              <a:t>return 0;</a:t>
            </a:r>
          </a:p>
          <a:p>
            <a:pPr marL="139700" lvl="0" indent="0" algn="just">
              <a:buNone/>
            </a:pPr>
            <a:r>
              <a:rPr lang="pt-BR" b="1" i="1" noProof="0" dirty="0"/>
              <a:t>}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05FA35F-7CF6-483A-BEC1-C721A230ACDC}"/>
              </a:ext>
            </a:extLst>
          </p:cNvPr>
          <p:cNvSpPr/>
          <p:nvPr/>
        </p:nvSpPr>
        <p:spPr>
          <a:xfrm>
            <a:off x="1929468" y="3414319"/>
            <a:ext cx="3514987" cy="2013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656E09F-D7E3-45D7-9F80-5A931137DFB8}"/>
              </a:ext>
            </a:extLst>
          </p:cNvPr>
          <p:cNvSpPr/>
          <p:nvPr/>
        </p:nvSpPr>
        <p:spPr>
          <a:xfrm>
            <a:off x="1929467" y="3691156"/>
            <a:ext cx="1661021" cy="2013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28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Análise (HEAP)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B0012-0E46-2D42-A316-57C90F6AC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33" y="1056503"/>
            <a:ext cx="5127286" cy="3429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B6414D-CD30-3D4B-A1E9-ADC55D933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577" y="988883"/>
            <a:ext cx="5384398" cy="356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55080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Visualizando a  Memória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AC496C-D5B7-2741-9808-7E8D8C3C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438" y="909452"/>
            <a:ext cx="5196888" cy="3671793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5260F01-C418-404B-8413-A598FFB9D0C2}"/>
              </a:ext>
            </a:extLst>
          </p:cNvPr>
          <p:cNvSpPr/>
          <p:nvPr/>
        </p:nvSpPr>
        <p:spPr>
          <a:xfrm>
            <a:off x="1989438" y="1325461"/>
            <a:ext cx="3857689" cy="159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05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55080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Visualizando a  Memória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AA1D4-B22B-D744-ABF7-6A116E8D4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02" y="988540"/>
            <a:ext cx="4882124" cy="3462981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6B15BFC-6133-4862-892A-ABB831B9946F}"/>
              </a:ext>
            </a:extLst>
          </p:cNvPr>
          <p:cNvSpPr/>
          <p:nvPr/>
        </p:nvSpPr>
        <p:spPr>
          <a:xfrm>
            <a:off x="3514987" y="1912690"/>
            <a:ext cx="411061" cy="2013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78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5491</TotalTime>
  <Words>172</Words>
  <Application>Microsoft Macintosh PowerPoint</Application>
  <PresentationFormat>On-screen Show (16:9)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Muli</vt:lpstr>
      <vt:lpstr>Arial</vt:lpstr>
      <vt:lpstr>Helvetica Neue</vt:lpstr>
      <vt:lpstr>Nixie One</vt:lpstr>
      <vt:lpstr>Imogen template</vt:lpstr>
      <vt:lpstr>Introdução à Engenharia Reversa Prof. Diego K. Maeoka</vt:lpstr>
      <vt:lpstr>Módulo 1 - Agenda</vt:lpstr>
      <vt:lpstr>Requisitos da Aula</vt:lpstr>
      <vt:lpstr>Análise (STACK)</vt:lpstr>
      <vt:lpstr>Análise (STACK)</vt:lpstr>
      <vt:lpstr>Análise (HEAP)</vt:lpstr>
      <vt:lpstr>Análise (HEAP)</vt:lpstr>
      <vt:lpstr>Visualizando a  Memória</vt:lpstr>
      <vt:lpstr>Visualizando a  Memória</vt:lpstr>
      <vt:lpstr>Visualizando a  Memória</vt:lpstr>
      <vt:lpstr>Visualizando a  Memória</vt:lpstr>
      <vt:lpstr>Obrigado!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DIEGO KIYOSHI MAEOKA</cp:lastModifiedBy>
  <cp:revision>101</cp:revision>
  <dcterms:modified xsi:type="dcterms:W3CDTF">2018-12-04T12:40:08Z</dcterms:modified>
</cp:coreProperties>
</file>