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1" r:id="rId3"/>
    <p:sldId id="311" r:id="rId4"/>
    <p:sldId id="305" r:id="rId5"/>
    <p:sldId id="287" r:id="rId6"/>
    <p:sldId id="307" r:id="rId7"/>
    <p:sldId id="308" r:id="rId8"/>
    <p:sldId id="309" r:id="rId9"/>
    <p:sldId id="310" r:id="rId10"/>
    <p:sldId id="313" r:id="rId11"/>
    <p:sldId id="312" r:id="rId12"/>
    <p:sldId id="280" r:id="rId13"/>
    <p:sldId id="281" r:id="rId14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Muli" pitchFamily="2" charset="77"/>
      <p:regular r:id="rId20"/>
      <p:bold r:id="rId21"/>
      <p:italic r:id="rId22"/>
      <p:boldItalic r:id="rId23"/>
    </p:embeddedFont>
    <p:embeddedFont>
      <p:font typeface="Nixie One" panose="02000503080000020004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86607-D204-9142-99E5-75AC64E75313}" v="4" dt="2018-12-12T00:36:07.453"/>
  </p1510:revLst>
</p1510:revInfo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86364"/>
  </p:normalViewPr>
  <p:slideViewPr>
    <p:cSldViewPr snapToGrid="0">
      <p:cViewPr varScale="1">
        <p:scale>
          <a:sx n="234" d="100"/>
          <a:sy n="234" d="100"/>
        </p:scale>
        <p:origin x="600" y="176"/>
      </p:cViewPr>
      <p:guideLst/>
    </p:cSldViewPr>
  </p:slideViewPr>
  <p:outlineViewPr>
    <p:cViewPr>
      <p:scale>
        <a:sx n="33" d="100"/>
        <a:sy n="33" d="100"/>
      </p:scale>
      <p:origin x="0" y="-28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KIYOSHI MAEOKA" userId="16103456-2478-4600-92fe-4323159bd784" providerId="ADAL" clId="{50A86607-D204-9142-99E5-75AC64E75313}"/>
    <pc:docChg chg="modSld">
      <pc:chgData name="DIEGO KIYOSHI MAEOKA" userId="16103456-2478-4600-92fe-4323159bd784" providerId="ADAL" clId="{50A86607-D204-9142-99E5-75AC64E75313}" dt="2018-12-12T00:36:07.453" v="29"/>
      <pc:docMkLst>
        <pc:docMk/>
      </pc:docMkLst>
      <pc:sldChg chg="modSp">
        <pc:chgData name="DIEGO KIYOSHI MAEOKA" userId="16103456-2478-4600-92fe-4323159bd784" providerId="ADAL" clId="{50A86607-D204-9142-99E5-75AC64E75313}" dt="2018-12-12T00:36:07.453" v="29"/>
        <pc:sldMkLst>
          <pc:docMk/>
          <pc:sldMk cId="0" sldId="281"/>
        </pc:sldMkLst>
        <pc:spChg chg="mod">
          <ac:chgData name="DIEGO KIYOSHI MAEOKA" userId="16103456-2478-4600-92fe-4323159bd784" providerId="ADAL" clId="{50A86607-D204-9142-99E5-75AC64E75313}" dt="2018-12-12T00:36:07.453" v="29"/>
          <ac:spMkLst>
            <pc:docMk/>
            <pc:sldMk cId="0" sldId="281"/>
            <ac:spMk id="5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399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7944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87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4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86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43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1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893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0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noProof="0" dirty="0"/>
              <a:t>Introdução à Engenharia Reversa</a:t>
            </a:r>
            <a:br>
              <a:rPr lang="pt-BR" sz="4000" noProof="0" dirty="0"/>
            </a:br>
            <a:r>
              <a:rPr lang="pt-BR" sz="4000" noProof="0" dirty="0"/>
              <a:t>Prof. Diego K. Maeoka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00351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Identificando arquivos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A42ED-B68B-1F42-BA1B-9530B1D67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4" t="8806" r="3887" b="5136"/>
          <a:stretch/>
        </p:blipFill>
        <p:spPr>
          <a:xfrm>
            <a:off x="2011680" y="909452"/>
            <a:ext cx="5120640" cy="38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00351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Identificando arquivos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FF1A1-1B3E-9A4D-8054-1A3890F02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4" t="6603" r="5327" b="5136"/>
          <a:stretch/>
        </p:blipFill>
        <p:spPr>
          <a:xfrm>
            <a:off x="1976846" y="909452"/>
            <a:ext cx="5190308" cy="39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0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noProof="0" dirty="0"/>
              <a:t>Obrigado!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noProof="0" dirty="0"/>
              <a:t>Onde você pode me encontrar: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diegomaeoka@linuxmail.org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noProof="0" dirty="0"/>
              <a:t>facebook.com/diego.k.maeoka</a:t>
            </a:r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Referências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noProof="0" dirty="0"/>
              <a:t>Practical Malware Analysis: The Hands-On Guide to Dissecting Malicious Software - Michael Sikorski (Autor),‎ Andrew Honig (Autor)</a:t>
            </a:r>
            <a:endParaRPr lang="pt-BR" dirty="0"/>
          </a:p>
          <a:p>
            <a:r>
              <a:rPr lang="pt-BR" dirty="0"/>
              <a:t>Papo Binário - Arquivos</a:t>
            </a:r>
          </a:p>
          <a:p>
            <a:pPr lvl="1"/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www.youtube.com</a:t>
            </a:r>
            <a:r>
              <a:rPr lang="pt-BR" dirty="0"/>
              <a:t>/</a:t>
            </a:r>
            <a:r>
              <a:rPr lang="pt-BR" dirty="0" err="1"/>
              <a:t>watch?v</a:t>
            </a:r>
            <a:r>
              <a:rPr lang="pt-BR" dirty="0"/>
              <a:t>=4ElFuL1PgoE&amp;feature=</a:t>
            </a:r>
            <a:r>
              <a:rPr lang="pt-BR" dirty="0" err="1"/>
              <a:t>youtu.be</a:t>
            </a:r>
            <a:endParaRPr lang="pt-BR" dirty="0"/>
          </a:p>
          <a:p>
            <a:r>
              <a:rPr lang="pt-BR" dirty="0"/>
              <a:t>Guia Foca Linux</a:t>
            </a:r>
          </a:p>
          <a:p>
            <a:pPr lvl="1"/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www.guiafoca.org</a:t>
            </a:r>
            <a:r>
              <a:rPr lang="pt-BR"/>
              <a:t>/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12394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Módulo 2 - Agenda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noProof="0" dirty="0"/>
              <a:t>AULA 1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noProof="0" dirty="0"/>
              <a:t>O que são Arquivos?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noProof="0" dirty="0"/>
              <a:t>Identificando tipos de Arquivos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512394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Requisitos da Aula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noProof="0" dirty="0"/>
              <a:t>Debian Linux 9</a:t>
            </a:r>
          </a:p>
          <a:p>
            <a:pPr lvl="0"/>
            <a:r>
              <a:rPr lang="pt-BR" sz="2000" b="1" i="1" noProof="0" dirty="0"/>
              <a:t>Arquivos e Documentos de diversos formatos, ex:</a:t>
            </a:r>
          </a:p>
          <a:p>
            <a:pPr lvl="1"/>
            <a:r>
              <a:rPr lang="pt-BR" sz="1800" b="1" i="1" noProof="0" dirty="0"/>
              <a:t>doc</a:t>
            </a:r>
          </a:p>
          <a:p>
            <a:pPr lvl="1"/>
            <a:r>
              <a:rPr lang="pt-BR" sz="1800" b="1" i="1" noProof="0" dirty="0"/>
              <a:t>docx</a:t>
            </a:r>
          </a:p>
          <a:p>
            <a:pPr lvl="1"/>
            <a:r>
              <a:rPr lang="pt-BR" sz="1800" b="1" i="1" noProof="0" dirty="0"/>
              <a:t>pdf</a:t>
            </a:r>
          </a:p>
          <a:p>
            <a:pPr lvl="1"/>
            <a:r>
              <a:rPr lang="pt-BR" sz="1800" b="1" i="1" noProof="0" dirty="0"/>
              <a:t>zip</a:t>
            </a:r>
          </a:p>
          <a:p>
            <a:pPr lvl="1"/>
            <a:r>
              <a:rPr lang="pt-BR" sz="1800" b="1" i="1" noProof="0" dirty="0"/>
              <a:t>exe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endParaRPr lang="pt-BR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83464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Tipos de Arquivos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025D-8116-2444-8E5C-DE31C78D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50" y="1526326"/>
            <a:ext cx="5800700" cy="1160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693FC-B8EE-0C43-9FF9-57FDC2684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50" y="2686466"/>
            <a:ext cx="5800700" cy="11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9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76838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O que é um arquivo?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noProof="0" dirty="0"/>
              <a:t>Qualquer sequencia de dados binários, gravados em um local.</a:t>
            </a:r>
          </a:p>
          <a:p>
            <a:r>
              <a:rPr lang="pt-BR" sz="1600" noProof="0" dirty="0"/>
              <a:t>O que define o tipo de arquivo são os cabeçalhos e estruturas do mesmo.</a:t>
            </a:r>
          </a:p>
          <a:p>
            <a:r>
              <a:rPr lang="pt-BR" sz="1600" noProof="0" dirty="0"/>
              <a:t>Todo arquivo tem uma referência no file system onde encontram-se seus metadados.</a:t>
            </a:r>
          </a:p>
        </p:txBody>
      </p:sp>
    </p:spTree>
    <p:extLst>
      <p:ext uri="{BB962C8B-B14F-4D97-AF65-F5344CB8AC3E}">
        <p14:creationId xmlns:p14="http://schemas.microsoft.com/office/powerpoint/2010/main" val="236071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00351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Identificando arquivos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77D05-4B27-7248-9C95-D62117C88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4" r="2007" b="1460"/>
          <a:stretch/>
        </p:blipFill>
        <p:spPr>
          <a:xfrm>
            <a:off x="2258070" y="909452"/>
            <a:ext cx="4627860" cy="39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4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00351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Identificando arquivos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BDDB4-2644-0D41-A7C4-E03179B0B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3" t="7602" r="3829" b="8942"/>
          <a:stretch/>
        </p:blipFill>
        <p:spPr>
          <a:xfrm>
            <a:off x="2124891" y="909452"/>
            <a:ext cx="4894217" cy="37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00351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Identificando arquivos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4D1A6-7BD0-EA42-B979-F581A1AF9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5" t="7958" r="3565" b="4169"/>
          <a:stretch/>
        </p:blipFill>
        <p:spPr>
          <a:xfrm>
            <a:off x="2055743" y="909452"/>
            <a:ext cx="5032513" cy="40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00351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/>
              <a:t>Identificando arquivos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BD01F-3412-0344-AB1D-C85635712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t="5136" r="5195" b="6540"/>
          <a:stretch/>
        </p:blipFill>
        <p:spPr>
          <a:xfrm>
            <a:off x="2161902" y="909452"/>
            <a:ext cx="4667795" cy="37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183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5449</TotalTime>
  <Words>179</Words>
  <Application>Microsoft Macintosh PowerPoint</Application>
  <PresentationFormat>On-screen Show (16:9)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Muli</vt:lpstr>
      <vt:lpstr>Helvetica Neue</vt:lpstr>
      <vt:lpstr>Nixie One</vt:lpstr>
      <vt:lpstr>Imogen template</vt:lpstr>
      <vt:lpstr>Introdução à Engenharia Reversa Prof. Diego K. Maeoka</vt:lpstr>
      <vt:lpstr>Módulo 2 - Agenda</vt:lpstr>
      <vt:lpstr>Requisitos da Aula</vt:lpstr>
      <vt:lpstr>Tipos de Arquivos</vt:lpstr>
      <vt:lpstr>O que é um arquivo?</vt:lpstr>
      <vt:lpstr>Identificando arquivos</vt:lpstr>
      <vt:lpstr>Identificando arquivos</vt:lpstr>
      <vt:lpstr>Identificando arquivos</vt:lpstr>
      <vt:lpstr>Identificando arquivos</vt:lpstr>
      <vt:lpstr>Identificando arquivos</vt:lpstr>
      <vt:lpstr>Identificando arquivos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55</cp:revision>
  <dcterms:modified xsi:type="dcterms:W3CDTF">2018-12-12T00:36:16Z</dcterms:modified>
</cp:coreProperties>
</file>