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302" r:id="rId4"/>
    <p:sldId id="282" r:id="rId5"/>
    <p:sldId id="303" r:id="rId6"/>
    <p:sldId id="280" r:id="rId7"/>
    <p:sldId id="281" r:id="rId8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Muli" pitchFamily="2" charset="77"/>
      <p:regular r:id="rId15"/>
      <p:bold r:id="rId16"/>
      <p:italic r:id="rId17"/>
      <p:boldItalic r:id="rId18"/>
    </p:embeddedFont>
    <p:embeddedFont>
      <p:font typeface="Nixie One" panose="02000503080000020004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83B59-6BBD-E141-A61C-457D500284F4}" v="46" dt="2018-12-11T00:35:19.222"/>
  </p1510:revLst>
</p1510:revInfo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/>
    <p:restoredTop sz="86526"/>
  </p:normalViewPr>
  <p:slideViewPr>
    <p:cSldViewPr snapToGrid="0">
      <p:cViewPr>
        <p:scale>
          <a:sx n="107" d="100"/>
          <a:sy n="107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-1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KIYOSHI MAEOKA" userId="16103456-2478-4600-92fe-4323159bd784" providerId="ADAL" clId="{38F83B59-6BBD-E141-A61C-457D500284F4}"/>
    <pc:docChg chg="undo custSel modSld">
      <pc:chgData name="DIEGO KIYOSHI MAEOKA" userId="16103456-2478-4600-92fe-4323159bd784" providerId="ADAL" clId="{38F83B59-6BBD-E141-A61C-457D500284F4}" dt="2018-12-11T00:35:19.221" v="553"/>
      <pc:docMkLst>
        <pc:docMk/>
      </pc:docMkLst>
      <pc:sldChg chg="modSp">
        <pc:chgData name="DIEGO KIYOSHI MAEOKA" userId="16103456-2478-4600-92fe-4323159bd784" providerId="ADAL" clId="{38F83B59-6BBD-E141-A61C-457D500284F4}" dt="2018-12-11T00:35:19.221" v="553"/>
        <pc:sldMkLst>
          <pc:docMk/>
          <pc:sldMk cId="0" sldId="281"/>
        </pc:sldMkLst>
        <pc:spChg chg="mod">
          <ac:chgData name="DIEGO KIYOSHI MAEOKA" userId="16103456-2478-4600-92fe-4323159bd784" providerId="ADAL" clId="{38F83B59-6BBD-E141-A61C-457D500284F4}" dt="2018-12-11T00:35:19.221" v="553"/>
          <ac:spMkLst>
            <pc:docMk/>
            <pc:sldMk cId="0" sldId="281"/>
            <ac:spMk id="551" creationId="{00000000-0000-0000-0000-000000000000}"/>
          </ac:spMkLst>
        </pc:spChg>
      </pc:sldChg>
      <pc:sldChg chg="modSp">
        <pc:chgData name="DIEGO KIYOSHI MAEOKA" userId="16103456-2478-4600-92fe-4323159bd784" providerId="ADAL" clId="{38F83B59-6BBD-E141-A61C-457D500284F4}" dt="2018-12-11T00:12:43.131" v="391" actId="20577"/>
        <pc:sldMkLst>
          <pc:docMk/>
          <pc:sldMk cId="1220803407" sldId="282"/>
        </pc:sldMkLst>
        <pc:spChg chg="mod">
          <ac:chgData name="DIEGO KIYOSHI MAEOKA" userId="16103456-2478-4600-92fe-4323159bd784" providerId="ADAL" clId="{38F83B59-6BBD-E141-A61C-457D500284F4}" dt="2018-12-11T00:12:43.131" v="391" actId="20577"/>
          <ac:spMkLst>
            <pc:docMk/>
            <pc:sldMk cId="1220803407" sldId="282"/>
            <ac:spMk id="362" creationId="{00000000-0000-0000-0000-000000000000}"/>
          </ac:spMkLst>
        </pc:spChg>
      </pc:sldChg>
      <pc:sldChg chg="addSp delSp modSp">
        <pc:chgData name="DIEGO KIYOSHI MAEOKA" userId="16103456-2478-4600-92fe-4323159bd784" providerId="ADAL" clId="{38F83B59-6BBD-E141-A61C-457D500284F4}" dt="2018-12-10T23:16:04.252" v="337" actId="14100"/>
        <pc:sldMkLst>
          <pc:docMk/>
          <pc:sldMk cId="726272131" sldId="303"/>
        </pc:sldMkLst>
        <pc:spChg chg="add mod">
          <ac:chgData name="DIEGO KIYOSHI MAEOKA" userId="16103456-2478-4600-92fe-4323159bd784" providerId="ADAL" clId="{38F83B59-6BBD-E141-A61C-457D500284F4}" dt="2018-12-10T23:12:50.084" v="291" actId="1076"/>
          <ac:spMkLst>
            <pc:docMk/>
            <pc:sldMk cId="726272131" sldId="303"/>
            <ac:spMk id="10" creationId="{4F302BEE-A43F-734F-AFAD-7D7F016ECEBB}"/>
          </ac:spMkLst>
        </pc:spChg>
        <pc:spChg chg="add del mod">
          <ac:chgData name="DIEGO KIYOSHI MAEOKA" userId="16103456-2478-4600-92fe-4323159bd784" providerId="ADAL" clId="{38F83B59-6BBD-E141-A61C-457D500284F4}" dt="2018-12-10T23:06:44.272" v="77" actId="11529"/>
          <ac:spMkLst>
            <pc:docMk/>
            <pc:sldMk cId="726272131" sldId="303"/>
            <ac:spMk id="11" creationId="{5FE0964B-160A-5A42-99A3-9BEC9AA1FF60}"/>
          </ac:spMkLst>
        </pc:spChg>
        <pc:spChg chg="add mod">
          <ac:chgData name="DIEGO KIYOSHI MAEOKA" userId="16103456-2478-4600-92fe-4323159bd784" providerId="ADAL" clId="{38F83B59-6BBD-E141-A61C-457D500284F4}" dt="2018-12-10T23:12:52.299" v="292" actId="1076"/>
          <ac:spMkLst>
            <pc:docMk/>
            <pc:sldMk cId="726272131" sldId="303"/>
            <ac:spMk id="12" creationId="{9709E867-06C8-704A-958D-14D328BE4050}"/>
          </ac:spMkLst>
        </pc:spChg>
        <pc:spChg chg="add mod">
          <ac:chgData name="DIEGO KIYOSHI MAEOKA" userId="16103456-2478-4600-92fe-4323159bd784" providerId="ADAL" clId="{38F83B59-6BBD-E141-A61C-457D500284F4}" dt="2018-12-10T23:12:58.549" v="294" actId="1076"/>
          <ac:spMkLst>
            <pc:docMk/>
            <pc:sldMk cId="726272131" sldId="303"/>
            <ac:spMk id="13" creationId="{CCB8514D-0579-8743-8E1F-A84712642C2C}"/>
          </ac:spMkLst>
        </pc:spChg>
        <pc:spChg chg="add mod">
          <ac:chgData name="DIEGO KIYOSHI MAEOKA" userId="16103456-2478-4600-92fe-4323159bd784" providerId="ADAL" clId="{38F83B59-6BBD-E141-A61C-457D500284F4}" dt="2018-12-10T23:12:55.829" v="293" actId="1076"/>
          <ac:spMkLst>
            <pc:docMk/>
            <pc:sldMk cId="726272131" sldId="303"/>
            <ac:spMk id="16" creationId="{BE7AB25D-2393-5344-A1C4-F7A9192270BD}"/>
          </ac:spMkLst>
        </pc:spChg>
        <pc:spChg chg="add mod">
          <ac:chgData name="DIEGO KIYOSHI MAEOKA" userId="16103456-2478-4600-92fe-4323159bd784" providerId="ADAL" clId="{38F83B59-6BBD-E141-A61C-457D500284F4}" dt="2018-12-10T23:13:02.040" v="295" actId="1076"/>
          <ac:spMkLst>
            <pc:docMk/>
            <pc:sldMk cId="726272131" sldId="303"/>
            <ac:spMk id="17" creationId="{81FC3747-8FC0-6B48-9B51-62EE60FD9E20}"/>
          </ac:spMkLst>
        </pc:spChg>
        <pc:spChg chg="add mod">
          <ac:chgData name="DIEGO KIYOSHI MAEOKA" userId="16103456-2478-4600-92fe-4323159bd784" providerId="ADAL" clId="{38F83B59-6BBD-E141-A61C-457D500284F4}" dt="2018-12-10T23:10:42.578" v="268" actId="404"/>
          <ac:spMkLst>
            <pc:docMk/>
            <pc:sldMk cId="726272131" sldId="303"/>
            <ac:spMk id="18" creationId="{5CF7E592-9AD0-6847-BAB3-7820D4C938D5}"/>
          </ac:spMkLst>
        </pc:spChg>
        <pc:spChg chg="add del mod">
          <ac:chgData name="DIEGO KIYOSHI MAEOKA" userId="16103456-2478-4600-92fe-4323159bd784" providerId="ADAL" clId="{38F83B59-6BBD-E141-A61C-457D500284F4}" dt="2018-12-10T23:11:58.933" v="285" actId="11529"/>
          <ac:spMkLst>
            <pc:docMk/>
            <pc:sldMk cId="726272131" sldId="303"/>
            <ac:spMk id="19" creationId="{08294C96-F819-584B-8BED-7D3BD8C67ED9}"/>
          </ac:spMkLst>
        </pc:spChg>
        <pc:spChg chg="add mod">
          <ac:chgData name="DIEGO KIYOSHI MAEOKA" userId="16103456-2478-4600-92fe-4323159bd784" providerId="ADAL" clId="{38F83B59-6BBD-E141-A61C-457D500284F4}" dt="2018-12-10T23:13:38.339" v="304" actId="1076"/>
          <ac:spMkLst>
            <pc:docMk/>
            <pc:sldMk cId="726272131" sldId="303"/>
            <ac:spMk id="37" creationId="{712128EF-8C2B-A949-B332-A40FEE7E41CA}"/>
          </ac:spMkLst>
        </pc:spChg>
        <pc:spChg chg="add mod">
          <ac:chgData name="DIEGO KIYOSHI MAEOKA" userId="16103456-2478-4600-92fe-4323159bd784" providerId="ADAL" clId="{38F83B59-6BBD-E141-A61C-457D500284F4}" dt="2018-12-10T23:13:33.199" v="303" actId="1076"/>
          <ac:spMkLst>
            <pc:docMk/>
            <pc:sldMk cId="726272131" sldId="303"/>
            <ac:spMk id="40" creationId="{7350BCB1-BA30-1B45-8D22-8419486AAA05}"/>
          </ac:spMkLst>
        </pc:spChg>
        <pc:spChg chg="add mod">
          <ac:chgData name="DIEGO KIYOSHI MAEOKA" userId="16103456-2478-4600-92fe-4323159bd784" providerId="ADAL" clId="{38F83B59-6BBD-E141-A61C-457D500284F4}" dt="2018-12-10T23:14:05.190" v="317" actId="1076"/>
          <ac:spMkLst>
            <pc:docMk/>
            <pc:sldMk cId="726272131" sldId="303"/>
            <ac:spMk id="41" creationId="{359699A6-2A49-C54F-B606-8E15F9751F5C}"/>
          </ac:spMkLst>
        </pc:spChg>
        <pc:spChg chg="add mod">
          <ac:chgData name="DIEGO KIYOSHI MAEOKA" userId="16103456-2478-4600-92fe-4323159bd784" providerId="ADAL" clId="{38F83B59-6BBD-E141-A61C-457D500284F4}" dt="2018-12-10T23:14:08.990" v="318" actId="1076"/>
          <ac:spMkLst>
            <pc:docMk/>
            <pc:sldMk cId="726272131" sldId="303"/>
            <ac:spMk id="42" creationId="{28DAF826-2185-3A47-A015-F1D8C5ABF65A}"/>
          </ac:spMkLst>
        </pc:spChg>
        <pc:spChg chg="add mod">
          <ac:chgData name="DIEGO KIYOSHI MAEOKA" userId="16103456-2478-4600-92fe-4323159bd784" providerId="ADAL" clId="{38F83B59-6BBD-E141-A61C-457D500284F4}" dt="2018-12-10T23:14:31.984" v="323" actId="20577"/>
          <ac:spMkLst>
            <pc:docMk/>
            <pc:sldMk cId="726272131" sldId="303"/>
            <ac:spMk id="43" creationId="{6D2F69C1-F650-DE4C-BF01-38FCC1892787}"/>
          </ac:spMkLst>
        </pc:spChg>
        <pc:spChg chg="mod">
          <ac:chgData name="DIEGO KIYOSHI MAEOKA" userId="16103456-2478-4600-92fe-4323159bd784" providerId="ADAL" clId="{38F83B59-6BBD-E141-A61C-457D500284F4}" dt="2018-12-10T23:12:47.368" v="290" actId="1076"/>
          <ac:spMkLst>
            <pc:docMk/>
            <pc:sldMk cId="726272131" sldId="303"/>
            <ac:spMk id="361" creationId="{00000000-0000-0000-0000-000000000000}"/>
          </ac:spMkLst>
        </pc:spChg>
        <pc:spChg chg="del mod">
          <ac:chgData name="DIEGO KIYOSHI MAEOKA" userId="16103456-2478-4600-92fe-4323159bd784" providerId="ADAL" clId="{38F83B59-6BBD-E141-A61C-457D500284F4}" dt="2018-12-10T23:00:38.238" v="36" actId="478"/>
          <ac:spMkLst>
            <pc:docMk/>
            <pc:sldMk cId="726272131" sldId="303"/>
            <ac:spMk id="362" creationId="{00000000-0000-0000-0000-000000000000}"/>
          </ac:spMkLst>
        </pc:spChg>
        <pc:picChg chg="add del mod">
          <ac:chgData name="DIEGO KIYOSHI MAEOKA" userId="16103456-2478-4600-92fe-4323159bd784" providerId="ADAL" clId="{38F83B59-6BBD-E141-A61C-457D500284F4}" dt="2018-12-10T23:01:23.778" v="43" actId="478"/>
          <ac:picMkLst>
            <pc:docMk/>
            <pc:sldMk cId="726272131" sldId="303"/>
            <ac:picMk id="3" creationId="{123CE561-FD7C-434A-B3CF-F86F1FDFEC72}"/>
          </ac:picMkLst>
        </pc:picChg>
        <pc:picChg chg="add del mod">
          <ac:chgData name="DIEGO KIYOSHI MAEOKA" userId="16103456-2478-4600-92fe-4323159bd784" providerId="ADAL" clId="{38F83B59-6BBD-E141-A61C-457D500284F4}" dt="2018-12-10T23:05:02.203" v="45" actId="478"/>
          <ac:picMkLst>
            <pc:docMk/>
            <pc:sldMk cId="726272131" sldId="303"/>
            <ac:picMk id="5" creationId="{5856DC41-04C8-C64A-AF54-429A820867BB}"/>
          </ac:picMkLst>
        </pc:picChg>
        <pc:picChg chg="add del mod">
          <ac:chgData name="DIEGO KIYOSHI MAEOKA" userId="16103456-2478-4600-92fe-4323159bd784" providerId="ADAL" clId="{38F83B59-6BBD-E141-A61C-457D500284F4}" dt="2018-12-10T23:05:16.236" v="48" actId="478"/>
          <ac:picMkLst>
            <pc:docMk/>
            <pc:sldMk cId="726272131" sldId="303"/>
            <ac:picMk id="7" creationId="{054489E0-240A-7246-A96E-76171C0DA140}"/>
          </ac:picMkLst>
        </pc:picChg>
        <pc:picChg chg="add del mod">
          <ac:chgData name="DIEGO KIYOSHI MAEOKA" userId="16103456-2478-4600-92fe-4323159bd784" providerId="ADAL" clId="{38F83B59-6BBD-E141-A61C-457D500284F4}" dt="2018-12-10T23:10:22.143" v="264" actId="478"/>
          <ac:picMkLst>
            <pc:docMk/>
            <pc:sldMk cId="726272131" sldId="303"/>
            <ac:picMk id="9" creationId="{899DF1A1-8A5D-7C4D-9E7F-B7AF4F24FBA1}"/>
          </ac:picMkLst>
        </pc:picChg>
        <pc:cxnChg chg="add mod">
          <ac:chgData name="DIEGO KIYOSHI MAEOKA" userId="16103456-2478-4600-92fe-4323159bd784" providerId="ADAL" clId="{38F83B59-6BBD-E141-A61C-457D500284F4}" dt="2018-12-10T23:12:52.299" v="292" actId="1076"/>
          <ac:cxnSpMkLst>
            <pc:docMk/>
            <pc:sldMk cId="726272131" sldId="303"/>
            <ac:cxnSpMk id="15" creationId="{556A9F74-137C-8B42-B9DB-25DAE48D8E6D}"/>
          </ac:cxnSpMkLst>
        </pc:cxnChg>
        <pc:cxnChg chg="add mod">
          <ac:chgData name="DIEGO KIYOSHI MAEOKA" userId="16103456-2478-4600-92fe-4323159bd784" providerId="ADAL" clId="{38F83B59-6BBD-E141-A61C-457D500284F4}" dt="2018-12-10T23:12:58.549" v="294" actId="1076"/>
          <ac:cxnSpMkLst>
            <pc:docMk/>
            <pc:sldMk cId="726272131" sldId="303"/>
            <ac:cxnSpMk id="21" creationId="{A8CED598-CA18-3346-9C6F-7585979E79C3}"/>
          </ac:cxnSpMkLst>
        </pc:cxnChg>
        <pc:cxnChg chg="add mod">
          <ac:chgData name="DIEGO KIYOSHI MAEOKA" userId="16103456-2478-4600-92fe-4323159bd784" providerId="ADAL" clId="{38F83B59-6BBD-E141-A61C-457D500284F4}" dt="2018-12-10T23:13:02.040" v="295" actId="1076"/>
          <ac:cxnSpMkLst>
            <pc:docMk/>
            <pc:sldMk cId="726272131" sldId="303"/>
            <ac:cxnSpMk id="23" creationId="{F1C750C4-FBCC-214F-ADF7-C94C714989C6}"/>
          </ac:cxnSpMkLst>
        </pc:cxnChg>
        <pc:cxnChg chg="add mod">
          <ac:chgData name="DIEGO KIYOSHI MAEOKA" userId="16103456-2478-4600-92fe-4323159bd784" providerId="ADAL" clId="{38F83B59-6BBD-E141-A61C-457D500284F4}" dt="2018-12-10T23:12:55.829" v="293" actId="1076"/>
          <ac:cxnSpMkLst>
            <pc:docMk/>
            <pc:sldMk cId="726272131" sldId="303"/>
            <ac:cxnSpMk id="25" creationId="{4CC65DF1-0174-8F49-86D2-DA5DCBA791D7}"/>
          </ac:cxnSpMkLst>
        </pc:cxnChg>
        <pc:cxnChg chg="add mod">
          <ac:chgData name="DIEGO KIYOSHI MAEOKA" userId="16103456-2478-4600-92fe-4323159bd784" providerId="ADAL" clId="{38F83B59-6BBD-E141-A61C-457D500284F4}" dt="2018-12-10T23:12:55.829" v="293" actId="1076"/>
          <ac:cxnSpMkLst>
            <pc:docMk/>
            <pc:sldMk cId="726272131" sldId="303"/>
            <ac:cxnSpMk id="27" creationId="{00878B2F-6A53-0245-860D-E87495C5ED43}"/>
          </ac:cxnSpMkLst>
        </pc:cxnChg>
        <pc:cxnChg chg="add mod">
          <ac:chgData name="DIEGO KIYOSHI MAEOKA" userId="16103456-2478-4600-92fe-4323159bd784" providerId="ADAL" clId="{38F83B59-6BBD-E141-A61C-457D500284F4}" dt="2018-12-10T23:14:41.736" v="324" actId="11529"/>
          <ac:cxnSpMkLst>
            <pc:docMk/>
            <pc:sldMk cId="726272131" sldId="303"/>
            <ac:cxnSpMk id="39" creationId="{8262476D-C12A-9F43-9C19-D3CE2CA65030}"/>
          </ac:cxnSpMkLst>
        </pc:cxnChg>
        <pc:cxnChg chg="add mod">
          <ac:chgData name="DIEGO KIYOSHI MAEOKA" userId="16103456-2478-4600-92fe-4323159bd784" providerId="ADAL" clId="{38F83B59-6BBD-E141-A61C-457D500284F4}" dt="2018-12-10T23:14:51.108" v="325" actId="11529"/>
          <ac:cxnSpMkLst>
            <pc:docMk/>
            <pc:sldMk cId="726272131" sldId="303"/>
            <ac:cxnSpMk id="45" creationId="{608CD3F0-0D6B-0040-9C12-533FFD1A7405}"/>
          </ac:cxnSpMkLst>
        </pc:cxnChg>
        <pc:cxnChg chg="add del mod">
          <ac:chgData name="DIEGO KIYOSHI MAEOKA" userId="16103456-2478-4600-92fe-4323159bd784" providerId="ADAL" clId="{38F83B59-6BBD-E141-A61C-457D500284F4}" dt="2018-12-10T23:15:13.433" v="331" actId="11529"/>
          <ac:cxnSpMkLst>
            <pc:docMk/>
            <pc:sldMk cId="726272131" sldId="303"/>
            <ac:cxnSpMk id="47" creationId="{D4B4045A-37A2-1F4E-83C1-3B877B666AFA}"/>
          </ac:cxnSpMkLst>
        </pc:cxnChg>
        <pc:cxnChg chg="add mod">
          <ac:chgData name="DIEGO KIYOSHI MAEOKA" userId="16103456-2478-4600-92fe-4323159bd784" providerId="ADAL" clId="{38F83B59-6BBD-E141-A61C-457D500284F4}" dt="2018-12-10T23:16:04.252" v="337" actId="14100"/>
          <ac:cxnSpMkLst>
            <pc:docMk/>
            <pc:sldMk cId="726272131" sldId="303"/>
            <ac:cxnSpMk id="49" creationId="{F1497623-7EE1-204B-B76F-068BA2D5A7DF}"/>
          </ac:cxnSpMkLst>
        </pc:cxnChg>
        <pc:cxnChg chg="add del mod">
          <ac:chgData name="DIEGO KIYOSHI MAEOKA" userId="16103456-2478-4600-92fe-4323159bd784" providerId="ADAL" clId="{38F83B59-6BBD-E141-A61C-457D500284F4}" dt="2018-12-10T23:15:39.256" v="334" actId="11529"/>
          <ac:cxnSpMkLst>
            <pc:docMk/>
            <pc:sldMk cId="726272131" sldId="303"/>
            <ac:cxnSpMk id="51" creationId="{EAA93524-E3ED-974A-B656-B6BA284EF700}"/>
          </ac:cxnSpMkLst>
        </pc:cxnChg>
        <pc:cxnChg chg="add mod">
          <ac:chgData name="DIEGO KIYOSHI MAEOKA" userId="16103456-2478-4600-92fe-4323159bd784" providerId="ADAL" clId="{38F83B59-6BBD-E141-A61C-457D500284F4}" dt="2018-12-10T23:15:51.411" v="336" actId="14100"/>
          <ac:cxnSpMkLst>
            <pc:docMk/>
            <pc:sldMk cId="726272131" sldId="303"/>
            <ac:cxnSpMk id="53" creationId="{4109736E-E625-9E4B-8D19-814BB8E3C35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43579-53EE-7B40-AA52-759980214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75B-D5C9-9E45-A24C-AF70213C4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D1C5-C055-1640-B689-62D81933F36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8C55-2806-5848-9F5C-823BC52B7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48-D40B-404D-B527-55F3CBC12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7CC3-26AE-4341-8D1F-148C7EF1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25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1955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2 -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4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 err="1"/>
              <a:t>Crackeando</a:t>
            </a:r>
            <a:r>
              <a:rPr lang="pt-BR" sz="1800" b="1" i="1" noProof="0" dirty="0"/>
              <a:t> um </a:t>
            </a:r>
            <a:r>
              <a:rPr lang="pt-BR" sz="1800" b="1" i="1" noProof="0" dirty="0" err="1"/>
              <a:t>ReverseMe</a:t>
            </a:r>
            <a:endParaRPr lang="pt-BR" sz="1800" b="1" i="1" noProof="0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000" b="1" i="1" noProof="0" dirty="0"/>
              <a:t>Máquina com sistema operacional Windows e </a:t>
            </a:r>
            <a:r>
              <a:rPr lang="pt-BR" sz="2000" b="1" i="1" noProof="0" dirty="0" err="1"/>
              <a:t>OllyDBG</a:t>
            </a:r>
            <a:r>
              <a:rPr lang="pt-BR" sz="2000" b="1" i="1" noProof="0" dirty="0"/>
              <a:t>;</a:t>
            </a:r>
          </a:p>
          <a:p>
            <a:pPr lvl="0" algn="just"/>
            <a:r>
              <a:rPr lang="pt-BR" sz="2000" b="1" i="1" noProof="0" dirty="0"/>
              <a:t>Arquivo </a:t>
            </a:r>
            <a:r>
              <a:rPr lang="pt-BR" sz="2000" b="1" i="1" noProof="0" dirty="0" err="1"/>
              <a:t>reverseme.exe</a:t>
            </a:r>
            <a:endParaRPr lang="pt-BR" sz="2000" b="1" i="1" noProof="0" dirty="0"/>
          </a:p>
          <a:p>
            <a:pPr lvl="1" algn="just"/>
            <a:r>
              <a:rPr lang="pt-BR" sz="2000" b="1" i="1" dirty="0" err="1"/>
              <a:t>https</a:t>
            </a:r>
            <a:r>
              <a:rPr lang="pt-BR" sz="2000" b="1" i="1" dirty="0"/>
              <a:t>://www.4shared.com/file/</a:t>
            </a:r>
            <a:r>
              <a:rPr lang="pt-BR" sz="2000" b="1" i="1" dirty="0" err="1"/>
              <a:t>XdwikUleda</a:t>
            </a:r>
            <a:r>
              <a:rPr lang="pt-BR" sz="2000" b="1" i="1" dirty="0"/>
              <a:t>/</a:t>
            </a:r>
            <a:r>
              <a:rPr lang="pt-BR" sz="2000" b="1" i="1" dirty="0" err="1"/>
              <a:t>reverseMe.html</a:t>
            </a:r>
            <a:r>
              <a:rPr lang="pt-BR" sz="2000" b="1" i="1"/>
              <a:t>?</a:t>
            </a:r>
            <a:endParaRPr lang="pt-BR" sz="2000" b="1" i="1" noProof="0" dirty="0"/>
          </a:p>
          <a:p>
            <a:pPr lvl="0"/>
            <a:endParaRPr lang="pt-BR" sz="1800" b="1" i="1" noProof="0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71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ReverseMe.exe</a:t>
            </a:r>
            <a:endParaRPr lang="pt-BR" b="1" noProof="0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b="1" i="1" noProof="0" dirty="0"/>
              <a:t>O </a:t>
            </a:r>
            <a:r>
              <a:rPr lang="pt-BR" b="1" i="1" noProof="0" dirty="0" err="1"/>
              <a:t>ReverseMe.exe</a:t>
            </a:r>
            <a:r>
              <a:rPr lang="pt-BR" b="1" i="1" noProof="0" dirty="0"/>
              <a:t> é um executável de testes, criado para uso no estudo de engenharia reversa;</a:t>
            </a:r>
          </a:p>
          <a:p>
            <a:pPr algn="just"/>
            <a:r>
              <a:rPr lang="pt-BR" b="1" i="1" noProof="0" dirty="0"/>
              <a:t>Sua estrutura consiste em uma verificação da existência  de um arquivo de licença e uma verificação de seu conteúdo;</a:t>
            </a:r>
          </a:p>
          <a:p>
            <a:pPr algn="just"/>
            <a:r>
              <a:rPr lang="pt-BR" b="1" i="1" noProof="0" dirty="0"/>
              <a:t>Caso uma das condições não seja satisfeita é exibida uma mensagem de erro;</a:t>
            </a:r>
          </a:p>
          <a:p>
            <a:pPr algn="just"/>
            <a:r>
              <a:rPr lang="pt-BR" b="1" i="1" noProof="0" dirty="0"/>
              <a:t>Caso ambas as condições sejam satisfeitas, é exibida uma mensagem de sucesso;</a:t>
            </a:r>
          </a:p>
        </p:txBody>
      </p:sp>
    </p:spTree>
    <p:extLst>
      <p:ext uri="{BB962C8B-B14F-4D97-AF65-F5344CB8AC3E}">
        <p14:creationId xmlns:p14="http://schemas.microsoft.com/office/powerpoint/2010/main" val="12208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4803"/>
            <a:ext cx="484677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noProof="0" dirty="0"/>
              <a:t>Fluxograma de Execução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02BEE-A43F-734F-AFAD-7D7F016ECEBB}"/>
              </a:ext>
            </a:extLst>
          </p:cNvPr>
          <p:cNvSpPr/>
          <p:nvPr/>
        </p:nvSpPr>
        <p:spPr>
          <a:xfrm>
            <a:off x="2553195" y="651431"/>
            <a:ext cx="169817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Início</a:t>
            </a:r>
            <a:endParaRPr lang="pt-BR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709E867-06C8-704A-958D-14D328BE4050}"/>
              </a:ext>
            </a:extLst>
          </p:cNvPr>
          <p:cNvSpPr/>
          <p:nvPr/>
        </p:nvSpPr>
        <p:spPr>
          <a:xfrm>
            <a:off x="2553196" y="1637170"/>
            <a:ext cx="1698170" cy="9604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Arquivo KEYFILE existe?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B8514D-0579-8743-8E1F-A84712642C2C}"/>
              </a:ext>
            </a:extLst>
          </p:cNvPr>
          <p:cNvSpPr/>
          <p:nvPr/>
        </p:nvSpPr>
        <p:spPr>
          <a:xfrm>
            <a:off x="5373105" y="1794728"/>
            <a:ext cx="1900052" cy="6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Exibe a mensagem:</a:t>
            </a:r>
          </a:p>
          <a:p>
            <a:pPr algn="ctr"/>
            <a:r>
              <a:rPr lang="pt-BR" sz="1100" dirty="0"/>
              <a:t>“Período de avaliação expirado”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E7AB25D-2393-5344-A1C4-F7A9192270BD}"/>
              </a:ext>
            </a:extLst>
          </p:cNvPr>
          <p:cNvSpPr/>
          <p:nvPr/>
        </p:nvSpPr>
        <p:spPr>
          <a:xfrm>
            <a:off x="2553195" y="2936227"/>
            <a:ext cx="1698170" cy="9604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Arquivo KEYFILE é válido?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1FC3747-8FC0-6B48-9B51-62EE60FD9E20}"/>
              </a:ext>
            </a:extLst>
          </p:cNvPr>
          <p:cNvSpPr/>
          <p:nvPr/>
        </p:nvSpPr>
        <p:spPr>
          <a:xfrm>
            <a:off x="5373105" y="3093785"/>
            <a:ext cx="1900052" cy="6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Exibe a mensagem:</a:t>
            </a:r>
          </a:p>
          <a:p>
            <a:pPr algn="ctr"/>
            <a:r>
              <a:rPr lang="pt-BR" sz="1100" dirty="0"/>
              <a:t>“</a:t>
            </a:r>
            <a:r>
              <a:rPr lang="pt-BR" sz="1100" dirty="0" err="1"/>
              <a:t>KeyFile</a:t>
            </a:r>
            <a:r>
              <a:rPr lang="pt-BR" sz="1100" dirty="0"/>
              <a:t> inválido”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CF7E592-9AD0-6847-BAB3-7820D4C938D5}"/>
              </a:ext>
            </a:extLst>
          </p:cNvPr>
          <p:cNvSpPr/>
          <p:nvPr/>
        </p:nvSpPr>
        <p:spPr>
          <a:xfrm>
            <a:off x="2452254" y="4235285"/>
            <a:ext cx="1900052" cy="6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Exibe a mensagem:</a:t>
            </a:r>
          </a:p>
          <a:p>
            <a:pPr algn="ctr"/>
            <a:r>
              <a:rPr lang="pt-BR" sz="1100" dirty="0"/>
              <a:t>“Parabéns, você conseguiu</a:t>
            </a:r>
            <a:r>
              <a:rPr lang="pt-BR" sz="1200" dirty="0"/>
              <a:t>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6A9F74-137C-8B42-B9DB-25DAE48D8E6D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3402280" y="1173945"/>
            <a:ext cx="1" cy="46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CED598-CA18-3346-9C6F-7585979E79C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251366" y="2117378"/>
            <a:ext cx="1121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750C4-FBCC-214F-ADF7-C94C714989C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251365" y="3416435"/>
            <a:ext cx="1121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C65DF1-0174-8F49-86D2-DA5DCBA791D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402280" y="2597587"/>
            <a:ext cx="1" cy="33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878B2F-6A53-0245-860D-E87495C5ED4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3402280" y="3896644"/>
            <a:ext cx="0" cy="33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2128EF-8C2B-A949-B332-A40FEE7E41CA}"/>
              </a:ext>
            </a:extLst>
          </p:cNvPr>
          <p:cNvSpPr txBox="1"/>
          <p:nvPr/>
        </p:nvSpPr>
        <p:spPr>
          <a:xfrm>
            <a:off x="3383988" y="384762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50BCB1-BA30-1B45-8D22-8419486AAA05}"/>
              </a:ext>
            </a:extLst>
          </p:cNvPr>
          <p:cNvSpPr txBox="1"/>
          <p:nvPr/>
        </p:nvSpPr>
        <p:spPr>
          <a:xfrm>
            <a:off x="3383988" y="257175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9699A6-2A49-C54F-B606-8E15F9751F5C}"/>
              </a:ext>
            </a:extLst>
          </p:cNvPr>
          <p:cNvSpPr txBox="1"/>
          <p:nvPr/>
        </p:nvSpPr>
        <p:spPr>
          <a:xfrm>
            <a:off x="4520328" y="182302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NÃO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DAF826-2185-3A47-A015-F1D8C5ABF65A}"/>
              </a:ext>
            </a:extLst>
          </p:cNvPr>
          <p:cNvSpPr txBox="1"/>
          <p:nvPr/>
        </p:nvSpPr>
        <p:spPr>
          <a:xfrm>
            <a:off x="4520328" y="311485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NÃO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2F69C1-F650-DE4C-BF01-38FCC1892787}"/>
              </a:ext>
            </a:extLst>
          </p:cNvPr>
          <p:cNvSpPr/>
          <p:nvPr/>
        </p:nvSpPr>
        <p:spPr>
          <a:xfrm>
            <a:off x="5474046" y="4296677"/>
            <a:ext cx="169817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FIM</a:t>
            </a:r>
            <a:endParaRPr lang="pt-B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62476D-C12A-9F43-9C19-D3CE2CA65030}"/>
              </a:ext>
            </a:extLst>
          </p:cNvPr>
          <p:cNvCxnSpPr>
            <a:stCxn id="18" idx="3"/>
            <a:endCxn id="43" idx="2"/>
          </p:cNvCxnSpPr>
          <p:nvPr/>
        </p:nvCxnSpPr>
        <p:spPr>
          <a:xfrm flipV="1">
            <a:off x="4352306" y="4557934"/>
            <a:ext cx="1121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8CD3F0-0D6B-0040-9C12-533FFD1A7405}"/>
              </a:ext>
            </a:extLst>
          </p:cNvPr>
          <p:cNvCxnSpPr>
            <a:stCxn id="17" idx="2"/>
            <a:endCxn id="43" idx="0"/>
          </p:cNvCxnSpPr>
          <p:nvPr/>
        </p:nvCxnSpPr>
        <p:spPr>
          <a:xfrm>
            <a:off x="6323131" y="3739084"/>
            <a:ext cx="0" cy="55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1497623-7EE1-204B-B76F-068BA2D5A7D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73157" y="2117378"/>
            <a:ext cx="469555" cy="24405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09736E-E625-9E4B-8D19-814BB8E3C35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172216" y="4557934"/>
            <a:ext cx="570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noProof="0" dirty="0"/>
              <a:t>Engenharia Reversa – Introdução ao </a:t>
            </a:r>
            <a:r>
              <a:rPr lang="pt-BR" b="1" noProof="0" dirty="0" err="1"/>
              <a:t>Olly</a:t>
            </a:r>
            <a:r>
              <a:rPr lang="pt-BR" b="1" noProof="0" dirty="0"/>
              <a:t> Debug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medium.com</a:t>
            </a:r>
            <a:r>
              <a:rPr lang="pt-BR" b="1" dirty="0"/>
              <a:t>/@</a:t>
            </a:r>
            <a:r>
              <a:rPr lang="pt-BR" b="1" dirty="0" err="1"/>
              <a:t>leonardomarciano</a:t>
            </a:r>
            <a:r>
              <a:rPr lang="pt-BR" b="1"/>
              <a:t>/engenharia-reversa-2-introdu%C3%A7%C3%A3o-ao-olly-debug-f2f766881cb5</a:t>
            </a:r>
            <a:endParaRPr lang="pt-BR" b="1" noProof="0" dirty="0"/>
          </a:p>
          <a:p>
            <a:pPr lvl="0"/>
            <a:r>
              <a:rPr lang="pt-BR" b="1" noProof="0" dirty="0"/>
              <a:t>Engenharia Reversa – Utilizando o </a:t>
            </a:r>
            <a:r>
              <a:rPr lang="pt-BR" b="1" noProof="0" dirty="0" err="1"/>
              <a:t>OllyDBG</a:t>
            </a:r>
            <a:r>
              <a:rPr lang="pt-BR" b="1" noProof="0" dirty="0"/>
              <a:t> 1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medium.com</a:t>
            </a:r>
            <a:r>
              <a:rPr lang="pt-BR" b="1" dirty="0"/>
              <a:t>/@</a:t>
            </a:r>
            <a:r>
              <a:rPr lang="pt-BR" b="1" dirty="0" err="1"/>
              <a:t>leonardomarciano</a:t>
            </a:r>
            <a:r>
              <a:rPr lang="pt-BR" b="1" dirty="0"/>
              <a:t>/engenharia-reversa-3-utilizando-ollydgb-parte-1-4ef716023db5</a:t>
            </a:r>
          </a:p>
          <a:p>
            <a:r>
              <a:rPr lang="pt-BR" b="1" dirty="0"/>
              <a:t>Engenharia Reversa – Utilizando o </a:t>
            </a:r>
            <a:r>
              <a:rPr lang="pt-BR" b="1" dirty="0" err="1"/>
              <a:t>OllyDBG</a:t>
            </a:r>
            <a:r>
              <a:rPr lang="pt-BR" b="1" dirty="0"/>
              <a:t> 2</a:t>
            </a:r>
          </a:p>
          <a:p>
            <a:pPr lvl="1"/>
            <a:r>
              <a:rPr lang="pt-BR" b="1" dirty="0" err="1"/>
              <a:t>https</a:t>
            </a:r>
            <a:r>
              <a:rPr lang="pt-BR" b="1" dirty="0"/>
              <a:t>://</a:t>
            </a:r>
            <a:r>
              <a:rPr lang="pt-BR" b="1" dirty="0" err="1"/>
              <a:t>medium.com</a:t>
            </a:r>
            <a:r>
              <a:rPr lang="pt-BR" b="1" dirty="0"/>
              <a:t>/@</a:t>
            </a:r>
            <a:r>
              <a:rPr lang="pt-BR" b="1" dirty="0" err="1"/>
              <a:t>leonardomarciano</a:t>
            </a:r>
            <a:r>
              <a:rPr lang="pt-BR" b="1" dirty="0"/>
              <a:t>/engenharia-reversa-4-utilizando-ollydgb-parte-2-78f2c33a2178</a:t>
            </a:r>
          </a:p>
          <a:p>
            <a:endParaRPr lang="pt-BR" b="1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239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Nixie One</vt:lpstr>
      <vt:lpstr>Arial</vt:lpstr>
      <vt:lpstr>Muli</vt:lpstr>
      <vt:lpstr>Helvetica Neue</vt:lpstr>
      <vt:lpstr>Imogen template</vt:lpstr>
      <vt:lpstr>Introdução à Engenharia Reversa Prof. Diego K. Maeoka</vt:lpstr>
      <vt:lpstr>Módulo 2 - Agenda</vt:lpstr>
      <vt:lpstr>Requisitos da Aula</vt:lpstr>
      <vt:lpstr>ReverseMe.exe</vt:lpstr>
      <vt:lpstr>Fluxograma de Execução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66</cp:revision>
  <dcterms:modified xsi:type="dcterms:W3CDTF">2018-12-11T00:35:28Z</dcterms:modified>
</cp:coreProperties>
</file>