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61" r:id="rId3"/>
    <p:sldId id="287" r:id="rId4"/>
    <p:sldId id="305" r:id="rId5"/>
    <p:sldId id="306" r:id="rId6"/>
    <p:sldId id="288" r:id="rId7"/>
    <p:sldId id="299" r:id="rId8"/>
    <p:sldId id="307" r:id="rId9"/>
    <p:sldId id="308" r:id="rId10"/>
    <p:sldId id="309" r:id="rId11"/>
    <p:sldId id="310" r:id="rId12"/>
    <p:sldId id="311" r:id="rId13"/>
    <p:sldId id="300" r:id="rId14"/>
    <p:sldId id="301" r:id="rId15"/>
    <p:sldId id="302" r:id="rId16"/>
    <p:sldId id="303" r:id="rId17"/>
    <p:sldId id="304" r:id="rId18"/>
    <p:sldId id="280" r:id="rId19"/>
    <p:sldId id="281" r:id="rId2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2"/>
      <p:bold r:id="rId23"/>
      <p:italic r:id="rId24"/>
      <p:boldItalic r:id="rId25"/>
    </p:embeddedFont>
    <p:embeddedFont>
      <p:font typeface="Muli" pitchFamily="2" charset="77"/>
      <p:regular r:id="rId26"/>
      <p:bold r:id="rId27"/>
      <p:italic r:id="rId28"/>
      <p:boldItalic r:id="rId29"/>
    </p:embeddedFont>
    <p:embeddedFont>
      <p:font typeface="Nixie One" panose="02000503080000020004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671"/>
  </p:normalViewPr>
  <p:slideViewPr>
    <p:cSldViewPr snapToGrid="0">
      <p:cViewPr varScale="1">
        <p:scale>
          <a:sx n="139" d="100"/>
          <a:sy n="139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D1B65-4D7A-4655-8181-C3F4258387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A811D7-F219-41C7-AE4A-F0B83E413C9C}">
      <dgm:prSet phldrT="[Texto]"/>
      <dgm:spPr/>
      <dgm:t>
        <a:bodyPr/>
        <a:lstStyle/>
        <a:p>
          <a:r>
            <a:rPr lang="pt-BR" dirty="0"/>
            <a:t>1983</a:t>
          </a:r>
        </a:p>
      </dgm:t>
    </dgm:pt>
    <dgm:pt modelId="{D43BBB86-E9E5-44DF-9634-6A421D8A0E20}" type="parTrans" cxnId="{07A08BBF-C4BA-4BF7-AC9A-3EFEE3134198}">
      <dgm:prSet/>
      <dgm:spPr/>
      <dgm:t>
        <a:bodyPr/>
        <a:lstStyle/>
        <a:p>
          <a:endParaRPr lang="pt-BR"/>
        </a:p>
      </dgm:t>
    </dgm:pt>
    <dgm:pt modelId="{CF780F30-3CBF-4C62-A3E4-CE5B46064014}" type="sibTrans" cxnId="{07A08BBF-C4BA-4BF7-AC9A-3EFEE3134198}">
      <dgm:prSet/>
      <dgm:spPr/>
      <dgm:t>
        <a:bodyPr/>
        <a:lstStyle/>
        <a:p>
          <a:endParaRPr lang="pt-BR"/>
        </a:p>
      </dgm:t>
    </dgm:pt>
    <dgm:pt modelId="{FDDE1A3A-B68E-4A6E-A59A-993F35EEEDBF}">
      <dgm:prSet phldrT="[Texto]"/>
      <dgm:spPr/>
      <dgm:t>
        <a:bodyPr/>
        <a:lstStyle/>
        <a:p>
          <a:r>
            <a:rPr lang="pt-BR" dirty="0"/>
            <a:t>1984</a:t>
          </a:r>
        </a:p>
      </dgm:t>
    </dgm:pt>
    <dgm:pt modelId="{876A0B75-46EF-408F-A60D-0ECD64B500D9}" type="parTrans" cxnId="{A663591A-E3B8-4D9A-A1EE-DD2952F1E16A}">
      <dgm:prSet/>
      <dgm:spPr/>
      <dgm:t>
        <a:bodyPr/>
        <a:lstStyle/>
        <a:p>
          <a:endParaRPr lang="pt-BR"/>
        </a:p>
      </dgm:t>
    </dgm:pt>
    <dgm:pt modelId="{4D69E16C-BABF-47F3-AE9D-81342E26C1B9}" type="sibTrans" cxnId="{A663591A-E3B8-4D9A-A1EE-DD2952F1E16A}">
      <dgm:prSet/>
      <dgm:spPr/>
      <dgm:t>
        <a:bodyPr/>
        <a:lstStyle/>
        <a:p>
          <a:endParaRPr lang="pt-BR"/>
        </a:p>
      </dgm:t>
    </dgm:pt>
    <dgm:pt modelId="{1EB45623-6C93-4CBF-8C49-2230ADC12D6B}">
      <dgm:prSet phldrT="[Texto]"/>
      <dgm:spPr/>
      <dgm:t>
        <a:bodyPr/>
        <a:lstStyle/>
        <a:p>
          <a:r>
            <a:rPr lang="pt-BR" dirty="0"/>
            <a:t>1986</a:t>
          </a:r>
        </a:p>
      </dgm:t>
    </dgm:pt>
    <dgm:pt modelId="{E58065AA-2ED5-475A-9032-5CEE63D1C598}" type="parTrans" cxnId="{8AAEEB43-E158-48F4-8E4E-5A1ECE1BC5BB}">
      <dgm:prSet/>
      <dgm:spPr/>
      <dgm:t>
        <a:bodyPr/>
        <a:lstStyle/>
        <a:p>
          <a:endParaRPr lang="pt-BR"/>
        </a:p>
      </dgm:t>
    </dgm:pt>
    <dgm:pt modelId="{027D273F-8827-4261-85F9-B188B9ACADDE}" type="sibTrans" cxnId="{8AAEEB43-E158-48F4-8E4E-5A1ECE1BC5BB}">
      <dgm:prSet/>
      <dgm:spPr/>
      <dgm:t>
        <a:bodyPr/>
        <a:lstStyle/>
        <a:p>
          <a:endParaRPr lang="pt-BR"/>
        </a:p>
      </dgm:t>
    </dgm:pt>
    <dgm:pt modelId="{1D932DBE-8CE6-4B8E-8DD4-EF8C163ABB26}">
      <dgm:prSet phldrT="[Texto]"/>
      <dgm:spPr/>
      <dgm:t>
        <a:bodyPr/>
        <a:lstStyle/>
        <a:p>
          <a:r>
            <a:rPr lang="pt-BR" dirty="0"/>
            <a:t>1988</a:t>
          </a:r>
        </a:p>
      </dgm:t>
    </dgm:pt>
    <dgm:pt modelId="{105E63A0-89C4-4A06-89F2-14446C38EF85}" type="parTrans" cxnId="{085FF7F8-F6BB-4070-B521-92FA3B2ACF27}">
      <dgm:prSet/>
      <dgm:spPr/>
      <dgm:t>
        <a:bodyPr/>
        <a:lstStyle/>
        <a:p>
          <a:endParaRPr lang="pt-BR"/>
        </a:p>
      </dgm:t>
    </dgm:pt>
    <dgm:pt modelId="{99C7A512-E7A6-4D12-A736-986668090A6C}" type="sibTrans" cxnId="{085FF7F8-F6BB-4070-B521-92FA3B2ACF27}">
      <dgm:prSet/>
      <dgm:spPr/>
      <dgm:t>
        <a:bodyPr/>
        <a:lstStyle/>
        <a:p>
          <a:endParaRPr lang="pt-BR"/>
        </a:p>
      </dgm:t>
    </dgm:pt>
    <dgm:pt modelId="{0184692A-AD4C-48CC-B205-226F6423C8DF}">
      <dgm:prSet phldrT="[Texto]"/>
      <dgm:spPr/>
      <dgm:t>
        <a:bodyPr/>
        <a:lstStyle/>
        <a:p>
          <a:r>
            <a:rPr lang="pt-BR" dirty="0"/>
            <a:t>1989</a:t>
          </a:r>
        </a:p>
      </dgm:t>
    </dgm:pt>
    <dgm:pt modelId="{B5324196-71BA-4169-A020-DDBFE2F9FE7B}" type="parTrans" cxnId="{7900E5DB-363F-4670-84A8-FF58BE9F875D}">
      <dgm:prSet/>
      <dgm:spPr/>
      <dgm:t>
        <a:bodyPr/>
        <a:lstStyle/>
        <a:p>
          <a:endParaRPr lang="pt-BR"/>
        </a:p>
      </dgm:t>
    </dgm:pt>
    <dgm:pt modelId="{A755CD60-ED8D-419C-A0AF-B26EF3828945}" type="sibTrans" cxnId="{7900E5DB-363F-4670-84A8-FF58BE9F875D}">
      <dgm:prSet/>
      <dgm:spPr/>
      <dgm:t>
        <a:bodyPr/>
        <a:lstStyle/>
        <a:p>
          <a:endParaRPr lang="pt-BR"/>
        </a:p>
      </dgm:t>
    </dgm:pt>
    <dgm:pt modelId="{C09B3ED7-F7B5-4588-A986-8DB0A933D809}">
      <dgm:prSet phldrT="[Texto]"/>
      <dgm:spPr/>
      <dgm:t>
        <a:bodyPr/>
        <a:lstStyle/>
        <a:p>
          <a:r>
            <a:rPr lang="pt-BR" dirty="0"/>
            <a:t>1992</a:t>
          </a:r>
        </a:p>
      </dgm:t>
    </dgm:pt>
    <dgm:pt modelId="{7627CB33-72B9-4659-9BF5-1FEC41CC097B}" type="parTrans" cxnId="{B7F5F1BE-7374-4B8B-85C6-D6464F33D6C6}">
      <dgm:prSet/>
      <dgm:spPr/>
      <dgm:t>
        <a:bodyPr/>
        <a:lstStyle/>
        <a:p>
          <a:endParaRPr lang="pt-BR"/>
        </a:p>
      </dgm:t>
    </dgm:pt>
    <dgm:pt modelId="{62E56F60-AC9A-4A0B-B90F-ECCF9E7358B5}" type="sibTrans" cxnId="{B7F5F1BE-7374-4B8B-85C6-D6464F33D6C6}">
      <dgm:prSet/>
      <dgm:spPr/>
      <dgm:t>
        <a:bodyPr/>
        <a:lstStyle/>
        <a:p>
          <a:endParaRPr lang="pt-BR"/>
        </a:p>
      </dgm:t>
    </dgm:pt>
    <dgm:pt modelId="{9E4E35CA-7017-4F15-B089-132525C5F690}">
      <dgm:prSet phldrT="[Texto]"/>
      <dgm:spPr/>
      <dgm:t>
        <a:bodyPr/>
        <a:lstStyle/>
        <a:p>
          <a:r>
            <a:rPr lang="pt-BR" dirty="0"/>
            <a:t>1994</a:t>
          </a:r>
        </a:p>
      </dgm:t>
    </dgm:pt>
    <dgm:pt modelId="{BB66B13C-D4C8-4B3C-A18E-7A8D6564B9E7}" type="parTrans" cxnId="{9B5F844F-F45F-4A59-9E96-FC7DD555D81D}">
      <dgm:prSet/>
      <dgm:spPr/>
      <dgm:t>
        <a:bodyPr/>
        <a:lstStyle/>
        <a:p>
          <a:endParaRPr lang="pt-BR"/>
        </a:p>
      </dgm:t>
    </dgm:pt>
    <dgm:pt modelId="{4785F0CE-19B6-4365-B562-8CE727269841}" type="sibTrans" cxnId="{9B5F844F-F45F-4A59-9E96-FC7DD555D81D}">
      <dgm:prSet/>
      <dgm:spPr/>
      <dgm:t>
        <a:bodyPr/>
        <a:lstStyle/>
        <a:p>
          <a:endParaRPr lang="pt-BR"/>
        </a:p>
      </dgm:t>
    </dgm:pt>
    <dgm:pt modelId="{EBFE8E32-CCE5-41DF-9F5B-B880D782C902}">
      <dgm:prSet phldrT="[Texto]"/>
      <dgm:spPr/>
      <dgm:t>
        <a:bodyPr/>
        <a:lstStyle/>
        <a:p>
          <a:r>
            <a:rPr lang="pt-BR" dirty="0"/>
            <a:t>1995</a:t>
          </a:r>
        </a:p>
      </dgm:t>
    </dgm:pt>
    <dgm:pt modelId="{95A8627F-400E-49B2-A9CB-D95FC90E3596}" type="parTrans" cxnId="{AC987179-EEC6-4FF4-9C67-B40C0198A97A}">
      <dgm:prSet/>
      <dgm:spPr/>
      <dgm:t>
        <a:bodyPr/>
        <a:lstStyle/>
        <a:p>
          <a:endParaRPr lang="pt-BR"/>
        </a:p>
      </dgm:t>
    </dgm:pt>
    <dgm:pt modelId="{4AACAAAB-308E-4C66-AC6A-A4FED7EFB69C}" type="sibTrans" cxnId="{AC987179-EEC6-4FF4-9C67-B40C0198A97A}">
      <dgm:prSet/>
      <dgm:spPr/>
      <dgm:t>
        <a:bodyPr/>
        <a:lstStyle/>
        <a:p>
          <a:endParaRPr lang="pt-BR"/>
        </a:p>
      </dgm:t>
    </dgm:pt>
    <dgm:pt modelId="{8AED709D-DED8-46C7-882C-5D140B9E122B}">
      <dgm:prSet phldrT="[Texto]"/>
      <dgm:spPr/>
      <dgm:t>
        <a:bodyPr/>
        <a:lstStyle/>
        <a:p>
          <a:r>
            <a:rPr lang="pt-BR" dirty="0"/>
            <a:t>1999</a:t>
          </a:r>
        </a:p>
      </dgm:t>
    </dgm:pt>
    <dgm:pt modelId="{A3BFD294-1A96-48BD-8139-4D4ED80EEB84}" type="parTrans" cxnId="{E70827DB-7B99-4697-AE58-BC6B0E728001}">
      <dgm:prSet/>
      <dgm:spPr/>
      <dgm:t>
        <a:bodyPr/>
        <a:lstStyle/>
        <a:p>
          <a:endParaRPr lang="pt-BR"/>
        </a:p>
      </dgm:t>
    </dgm:pt>
    <dgm:pt modelId="{14FEF9F6-D0CF-40AC-93EA-B0C1E385669E}" type="sibTrans" cxnId="{E70827DB-7B99-4697-AE58-BC6B0E728001}">
      <dgm:prSet/>
      <dgm:spPr/>
      <dgm:t>
        <a:bodyPr/>
        <a:lstStyle/>
        <a:p>
          <a:endParaRPr lang="pt-BR"/>
        </a:p>
      </dgm:t>
    </dgm:pt>
    <dgm:pt modelId="{3FD75784-80F2-4985-BD3A-C63DC47E49E2}">
      <dgm:prSet phldrT="[Texto]"/>
      <dgm:spPr/>
      <dgm:t>
        <a:bodyPr/>
        <a:lstStyle/>
        <a:p>
          <a:r>
            <a:rPr lang="pt-BR" dirty="0"/>
            <a:t>2000</a:t>
          </a:r>
        </a:p>
      </dgm:t>
    </dgm:pt>
    <dgm:pt modelId="{A12AE979-968B-47D1-BAB4-68C1D62CF867}" type="parTrans" cxnId="{61559070-B1A7-4E8A-B5F6-440D448A9881}">
      <dgm:prSet/>
      <dgm:spPr/>
      <dgm:t>
        <a:bodyPr/>
        <a:lstStyle/>
        <a:p>
          <a:endParaRPr lang="pt-BR"/>
        </a:p>
      </dgm:t>
    </dgm:pt>
    <dgm:pt modelId="{33092D70-E779-4DA6-A682-201DBC045EA3}" type="sibTrans" cxnId="{61559070-B1A7-4E8A-B5F6-440D448A9881}">
      <dgm:prSet/>
      <dgm:spPr/>
      <dgm:t>
        <a:bodyPr/>
        <a:lstStyle/>
        <a:p>
          <a:endParaRPr lang="pt-BR"/>
        </a:p>
      </dgm:t>
    </dgm:pt>
    <dgm:pt modelId="{9D1B3E2E-BB0A-465B-83CA-C55FDB09BF93}">
      <dgm:prSet phldrT="[Texto]"/>
      <dgm:spPr/>
      <dgm:t>
        <a:bodyPr/>
        <a:lstStyle/>
        <a:p>
          <a:r>
            <a:rPr lang="pt-BR" dirty="0"/>
            <a:t>2001</a:t>
          </a:r>
        </a:p>
      </dgm:t>
    </dgm:pt>
    <dgm:pt modelId="{8831A657-251B-471F-9355-67702D34249F}" type="parTrans" cxnId="{7F8A9690-972C-45A2-9492-3BA49F07BFA5}">
      <dgm:prSet/>
      <dgm:spPr/>
      <dgm:t>
        <a:bodyPr/>
        <a:lstStyle/>
        <a:p>
          <a:endParaRPr lang="pt-BR"/>
        </a:p>
      </dgm:t>
    </dgm:pt>
    <dgm:pt modelId="{F36E391C-75A1-4778-9878-E10C78E6DB37}" type="sibTrans" cxnId="{7F8A9690-972C-45A2-9492-3BA49F07BFA5}">
      <dgm:prSet/>
      <dgm:spPr/>
      <dgm:t>
        <a:bodyPr/>
        <a:lstStyle/>
        <a:p>
          <a:endParaRPr lang="pt-BR"/>
        </a:p>
      </dgm:t>
    </dgm:pt>
    <dgm:pt modelId="{91D6E0C0-BBF8-4BD2-BA10-F04F536102C4}">
      <dgm:prSet phldrT="[Texto]"/>
      <dgm:spPr/>
      <dgm:t>
        <a:bodyPr/>
        <a:lstStyle/>
        <a:p>
          <a:r>
            <a:rPr lang="pt-BR" dirty="0"/>
            <a:t>2007</a:t>
          </a:r>
        </a:p>
      </dgm:t>
    </dgm:pt>
    <dgm:pt modelId="{E742E2AB-F536-4351-A3C7-8EB07B5963EF}" type="parTrans" cxnId="{96B7DCCA-5E5E-4EA7-B44D-4B6E7601F685}">
      <dgm:prSet/>
      <dgm:spPr/>
      <dgm:t>
        <a:bodyPr/>
        <a:lstStyle/>
        <a:p>
          <a:endParaRPr lang="pt-BR"/>
        </a:p>
      </dgm:t>
    </dgm:pt>
    <dgm:pt modelId="{A1B5414F-9237-4B46-BF0C-BD350E09AAED}" type="sibTrans" cxnId="{96B7DCCA-5E5E-4EA7-B44D-4B6E7601F685}">
      <dgm:prSet/>
      <dgm:spPr/>
      <dgm:t>
        <a:bodyPr/>
        <a:lstStyle/>
        <a:p>
          <a:endParaRPr lang="pt-BR"/>
        </a:p>
      </dgm:t>
    </dgm:pt>
    <dgm:pt modelId="{CF0CB9A4-706C-43F8-8BF8-F62E915C7A05}" type="pres">
      <dgm:prSet presAssocID="{CAED1B65-4D7A-4655-8181-C3F4258387DB}" presName="Name0" presStyleCnt="0">
        <dgm:presLayoutVars>
          <dgm:dir/>
          <dgm:animLvl val="lvl"/>
          <dgm:resizeHandles val="exact"/>
        </dgm:presLayoutVars>
      </dgm:prSet>
      <dgm:spPr/>
    </dgm:pt>
    <dgm:pt modelId="{B36E1127-82A5-4D64-801A-C6B07892C801}" type="pres">
      <dgm:prSet presAssocID="{E0A811D7-F219-41C7-AE4A-F0B83E413C9C}" presName="parTxOnly" presStyleLbl="node1" presStyleIdx="0" presStyleCnt="12">
        <dgm:presLayoutVars>
          <dgm:chMax val="0"/>
          <dgm:chPref val="0"/>
          <dgm:bulletEnabled val="1"/>
        </dgm:presLayoutVars>
      </dgm:prSet>
      <dgm:spPr/>
    </dgm:pt>
    <dgm:pt modelId="{CC35FC76-F1F6-4526-8200-2978497F7680}" type="pres">
      <dgm:prSet presAssocID="{CF780F30-3CBF-4C62-A3E4-CE5B46064014}" presName="parTxOnlySpace" presStyleCnt="0"/>
      <dgm:spPr/>
    </dgm:pt>
    <dgm:pt modelId="{E375373F-3A96-4704-984E-D5629F0739AD}" type="pres">
      <dgm:prSet presAssocID="{FDDE1A3A-B68E-4A6E-A59A-993F35EEEDBF}" presName="parTxOnly" presStyleLbl="node1" presStyleIdx="1" presStyleCnt="12">
        <dgm:presLayoutVars>
          <dgm:chMax val="0"/>
          <dgm:chPref val="0"/>
          <dgm:bulletEnabled val="1"/>
        </dgm:presLayoutVars>
      </dgm:prSet>
      <dgm:spPr/>
    </dgm:pt>
    <dgm:pt modelId="{9F56CBA8-3BC0-497E-8648-60D66AE326A1}" type="pres">
      <dgm:prSet presAssocID="{4D69E16C-BABF-47F3-AE9D-81342E26C1B9}" presName="parTxOnlySpace" presStyleCnt="0"/>
      <dgm:spPr/>
    </dgm:pt>
    <dgm:pt modelId="{394E154B-E327-4D80-BA47-4781B8304A2E}" type="pres">
      <dgm:prSet presAssocID="{1EB45623-6C93-4CBF-8C49-2230ADC12D6B}" presName="parTxOnly" presStyleLbl="node1" presStyleIdx="2" presStyleCnt="12">
        <dgm:presLayoutVars>
          <dgm:chMax val="0"/>
          <dgm:chPref val="0"/>
          <dgm:bulletEnabled val="1"/>
        </dgm:presLayoutVars>
      </dgm:prSet>
      <dgm:spPr/>
    </dgm:pt>
    <dgm:pt modelId="{F7E164E6-7778-459C-B8C4-43C8B1C9B46F}" type="pres">
      <dgm:prSet presAssocID="{027D273F-8827-4261-85F9-B188B9ACADDE}" presName="parTxOnlySpace" presStyleCnt="0"/>
      <dgm:spPr/>
    </dgm:pt>
    <dgm:pt modelId="{56FEC84F-EE38-4E1E-95EF-3288F9D01DAA}" type="pres">
      <dgm:prSet presAssocID="{1D932DBE-8CE6-4B8E-8DD4-EF8C163ABB26}" presName="parTxOnly" presStyleLbl="node1" presStyleIdx="3" presStyleCnt="12">
        <dgm:presLayoutVars>
          <dgm:chMax val="0"/>
          <dgm:chPref val="0"/>
          <dgm:bulletEnabled val="1"/>
        </dgm:presLayoutVars>
      </dgm:prSet>
      <dgm:spPr/>
    </dgm:pt>
    <dgm:pt modelId="{50706C96-90E4-45DF-8A41-15659250FB56}" type="pres">
      <dgm:prSet presAssocID="{99C7A512-E7A6-4D12-A736-986668090A6C}" presName="parTxOnlySpace" presStyleCnt="0"/>
      <dgm:spPr/>
    </dgm:pt>
    <dgm:pt modelId="{DC8E4BCD-A686-4F81-B58C-9DCB896083BE}" type="pres">
      <dgm:prSet presAssocID="{0184692A-AD4C-48CC-B205-226F6423C8DF}" presName="parTxOnly" presStyleLbl="node1" presStyleIdx="4" presStyleCnt="12">
        <dgm:presLayoutVars>
          <dgm:chMax val="0"/>
          <dgm:chPref val="0"/>
          <dgm:bulletEnabled val="1"/>
        </dgm:presLayoutVars>
      </dgm:prSet>
      <dgm:spPr/>
    </dgm:pt>
    <dgm:pt modelId="{1CDFCEC0-50FC-4CBE-900C-0F2EFD066909}" type="pres">
      <dgm:prSet presAssocID="{A755CD60-ED8D-419C-A0AF-B26EF3828945}" presName="parTxOnlySpace" presStyleCnt="0"/>
      <dgm:spPr/>
    </dgm:pt>
    <dgm:pt modelId="{00F4AA96-A66B-4C8E-B04E-B016BCADDE58}" type="pres">
      <dgm:prSet presAssocID="{C09B3ED7-F7B5-4588-A986-8DB0A933D809}" presName="parTxOnly" presStyleLbl="node1" presStyleIdx="5" presStyleCnt="12">
        <dgm:presLayoutVars>
          <dgm:chMax val="0"/>
          <dgm:chPref val="0"/>
          <dgm:bulletEnabled val="1"/>
        </dgm:presLayoutVars>
      </dgm:prSet>
      <dgm:spPr/>
    </dgm:pt>
    <dgm:pt modelId="{93F894F5-FBF6-47CC-ABFC-B4D5E9C20A71}" type="pres">
      <dgm:prSet presAssocID="{62E56F60-AC9A-4A0B-B90F-ECCF9E7358B5}" presName="parTxOnlySpace" presStyleCnt="0"/>
      <dgm:spPr/>
    </dgm:pt>
    <dgm:pt modelId="{0C52699F-50D6-477B-8A5C-E4B459458406}" type="pres">
      <dgm:prSet presAssocID="{9E4E35CA-7017-4F15-B089-132525C5F690}" presName="parTxOnly" presStyleLbl="node1" presStyleIdx="6" presStyleCnt="12">
        <dgm:presLayoutVars>
          <dgm:chMax val="0"/>
          <dgm:chPref val="0"/>
          <dgm:bulletEnabled val="1"/>
        </dgm:presLayoutVars>
      </dgm:prSet>
      <dgm:spPr/>
    </dgm:pt>
    <dgm:pt modelId="{8BBE958F-1577-4509-94E9-D0A5C6CB7B88}" type="pres">
      <dgm:prSet presAssocID="{4785F0CE-19B6-4365-B562-8CE727269841}" presName="parTxOnlySpace" presStyleCnt="0"/>
      <dgm:spPr/>
    </dgm:pt>
    <dgm:pt modelId="{F463AB12-B3E0-4865-9128-0D0EC68889BD}" type="pres">
      <dgm:prSet presAssocID="{EBFE8E32-CCE5-41DF-9F5B-B880D782C902}" presName="parTxOnly" presStyleLbl="node1" presStyleIdx="7" presStyleCnt="12">
        <dgm:presLayoutVars>
          <dgm:chMax val="0"/>
          <dgm:chPref val="0"/>
          <dgm:bulletEnabled val="1"/>
        </dgm:presLayoutVars>
      </dgm:prSet>
      <dgm:spPr/>
    </dgm:pt>
    <dgm:pt modelId="{A3A5864D-173B-4806-AD64-932B8696633A}" type="pres">
      <dgm:prSet presAssocID="{4AACAAAB-308E-4C66-AC6A-A4FED7EFB69C}" presName="parTxOnlySpace" presStyleCnt="0"/>
      <dgm:spPr/>
    </dgm:pt>
    <dgm:pt modelId="{150935CD-CF0D-4210-8AC6-06BA668A86A4}" type="pres">
      <dgm:prSet presAssocID="{8AED709D-DED8-46C7-882C-5D140B9E122B}" presName="parTxOnly" presStyleLbl="node1" presStyleIdx="8" presStyleCnt="12">
        <dgm:presLayoutVars>
          <dgm:chMax val="0"/>
          <dgm:chPref val="0"/>
          <dgm:bulletEnabled val="1"/>
        </dgm:presLayoutVars>
      </dgm:prSet>
      <dgm:spPr/>
    </dgm:pt>
    <dgm:pt modelId="{7703155A-4A1F-488D-BAD9-DE0DDFD1915E}" type="pres">
      <dgm:prSet presAssocID="{14FEF9F6-D0CF-40AC-93EA-B0C1E385669E}" presName="parTxOnlySpace" presStyleCnt="0"/>
      <dgm:spPr/>
    </dgm:pt>
    <dgm:pt modelId="{38DC9418-15B8-4A12-9D05-9F2A577B0859}" type="pres">
      <dgm:prSet presAssocID="{3FD75784-80F2-4985-BD3A-C63DC47E49E2}" presName="parTxOnly" presStyleLbl="node1" presStyleIdx="9" presStyleCnt="12">
        <dgm:presLayoutVars>
          <dgm:chMax val="0"/>
          <dgm:chPref val="0"/>
          <dgm:bulletEnabled val="1"/>
        </dgm:presLayoutVars>
      </dgm:prSet>
      <dgm:spPr/>
    </dgm:pt>
    <dgm:pt modelId="{CFF55D9E-BE33-4F9E-AD39-18D63B72ADD8}" type="pres">
      <dgm:prSet presAssocID="{33092D70-E779-4DA6-A682-201DBC045EA3}" presName="parTxOnlySpace" presStyleCnt="0"/>
      <dgm:spPr/>
    </dgm:pt>
    <dgm:pt modelId="{853CC0CF-8B72-4B34-9D25-2974FC32D8B6}" type="pres">
      <dgm:prSet presAssocID="{9D1B3E2E-BB0A-465B-83CA-C55FDB09BF93}" presName="parTxOnly" presStyleLbl="node1" presStyleIdx="10" presStyleCnt="12">
        <dgm:presLayoutVars>
          <dgm:chMax val="0"/>
          <dgm:chPref val="0"/>
          <dgm:bulletEnabled val="1"/>
        </dgm:presLayoutVars>
      </dgm:prSet>
      <dgm:spPr/>
    </dgm:pt>
    <dgm:pt modelId="{FF7C1010-BF57-41BD-8CE0-CD4EE4E6CA8A}" type="pres">
      <dgm:prSet presAssocID="{F36E391C-75A1-4778-9878-E10C78E6DB37}" presName="parTxOnlySpace" presStyleCnt="0"/>
      <dgm:spPr/>
    </dgm:pt>
    <dgm:pt modelId="{EE4396D6-FDBE-4CDC-8DEB-A15BB1AAFE02}" type="pres">
      <dgm:prSet presAssocID="{91D6E0C0-BBF8-4BD2-BA10-F04F536102C4}" presName="parTxOnly" presStyleLbl="node1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889C3D04-1227-4FAB-89A8-9388ACB27019}" type="presOf" srcId="{EBFE8E32-CCE5-41DF-9F5B-B880D782C902}" destId="{F463AB12-B3E0-4865-9128-0D0EC68889BD}" srcOrd="0" destOrd="0" presId="urn:microsoft.com/office/officeart/2005/8/layout/chevron1"/>
    <dgm:cxn modelId="{4FE64005-00DA-4702-ABB1-59AD981102C8}" type="presOf" srcId="{CAED1B65-4D7A-4655-8181-C3F4258387DB}" destId="{CF0CB9A4-706C-43F8-8BF8-F62E915C7A05}" srcOrd="0" destOrd="0" presId="urn:microsoft.com/office/officeart/2005/8/layout/chevron1"/>
    <dgm:cxn modelId="{3C8B8D0F-FA5C-4386-BCEE-34DD7F478CC2}" type="presOf" srcId="{1EB45623-6C93-4CBF-8C49-2230ADC12D6B}" destId="{394E154B-E327-4D80-BA47-4781B8304A2E}" srcOrd="0" destOrd="0" presId="urn:microsoft.com/office/officeart/2005/8/layout/chevron1"/>
    <dgm:cxn modelId="{A663591A-E3B8-4D9A-A1EE-DD2952F1E16A}" srcId="{CAED1B65-4D7A-4655-8181-C3F4258387DB}" destId="{FDDE1A3A-B68E-4A6E-A59A-993F35EEEDBF}" srcOrd="1" destOrd="0" parTransId="{876A0B75-46EF-408F-A60D-0ECD64B500D9}" sibTransId="{4D69E16C-BABF-47F3-AE9D-81342E26C1B9}"/>
    <dgm:cxn modelId="{98CD981C-B8C6-4310-9772-E84F81A94A52}" type="presOf" srcId="{C09B3ED7-F7B5-4588-A986-8DB0A933D809}" destId="{00F4AA96-A66B-4C8E-B04E-B016BCADDE58}" srcOrd="0" destOrd="0" presId="urn:microsoft.com/office/officeart/2005/8/layout/chevron1"/>
    <dgm:cxn modelId="{CA2AB430-6A03-4655-BF0E-45E4C39E75F0}" type="presOf" srcId="{0184692A-AD4C-48CC-B205-226F6423C8DF}" destId="{DC8E4BCD-A686-4F81-B58C-9DCB896083BE}" srcOrd="0" destOrd="0" presId="urn:microsoft.com/office/officeart/2005/8/layout/chevron1"/>
    <dgm:cxn modelId="{8AAEEB43-E158-48F4-8E4E-5A1ECE1BC5BB}" srcId="{CAED1B65-4D7A-4655-8181-C3F4258387DB}" destId="{1EB45623-6C93-4CBF-8C49-2230ADC12D6B}" srcOrd="2" destOrd="0" parTransId="{E58065AA-2ED5-475A-9032-5CEE63D1C598}" sibTransId="{027D273F-8827-4261-85F9-B188B9ACADDE}"/>
    <dgm:cxn modelId="{F910CD4A-C2A6-49FD-9D33-DA99C6F8636C}" type="presOf" srcId="{9D1B3E2E-BB0A-465B-83CA-C55FDB09BF93}" destId="{853CC0CF-8B72-4B34-9D25-2974FC32D8B6}" srcOrd="0" destOrd="0" presId="urn:microsoft.com/office/officeart/2005/8/layout/chevron1"/>
    <dgm:cxn modelId="{9B5F844F-F45F-4A59-9E96-FC7DD555D81D}" srcId="{CAED1B65-4D7A-4655-8181-C3F4258387DB}" destId="{9E4E35CA-7017-4F15-B089-132525C5F690}" srcOrd="6" destOrd="0" parTransId="{BB66B13C-D4C8-4B3C-A18E-7A8D6564B9E7}" sibTransId="{4785F0CE-19B6-4365-B562-8CE727269841}"/>
    <dgm:cxn modelId="{D2946A52-4145-4D79-9D97-F219D578668C}" type="presOf" srcId="{91D6E0C0-BBF8-4BD2-BA10-F04F536102C4}" destId="{EE4396D6-FDBE-4CDC-8DEB-A15BB1AAFE02}" srcOrd="0" destOrd="0" presId="urn:microsoft.com/office/officeart/2005/8/layout/chevron1"/>
    <dgm:cxn modelId="{94AB026C-88BF-4FD0-B954-342ACFFB1BA8}" type="presOf" srcId="{8AED709D-DED8-46C7-882C-5D140B9E122B}" destId="{150935CD-CF0D-4210-8AC6-06BA668A86A4}" srcOrd="0" destOrd="0" presId="urn:microsoft.com/office/officeart/2005/8/layout/chevron1"/>
    <dgm:cxn modelId="{B5371B6D-7E27-4EA1-856E-EDFA3C8B2E65}" type="presOf" srcId="{FDDE1A3A-B68E-4A6E-A59A-993F35EEEDBF}" destId="{E375373F-3A96-4704-984E-D5629F0739AD}" srcOrd="0" destOrd="0" presId="urn:microsoft.com/office/officeart/2005/8/layout/chevron1"/>
    <dgm:cxn modelId="{61559070-B1A7-4E8A-B5F6-440D448A9881}" srcId="{CAED1B65-4D7A-4655-8181-C3F4258387DB}" destId="{3FD75784-80F2-4985-BD3A-C63DC47E49E2}" srcOrd="9" destOrd="0" parTransId="{A12AE979-968B-47D1-BAB4-68C1D62CF867}" sibTransId="{33092D70-E779-4DA6-A682-201DBC045EA3}"/>
    <dgm:cxn modelId="{AC987179-EEC6-4FF4-9C67-B40C0198A97A}" srcId="{CAED1B65-4D7A-4655-8181-C3F4258387DB}" destId="{EBFE8E32-CCE5-41DF-9F5B-B880D782C902}" srcOrd="7" destOrd="0" parTransId="{95A8627F-400E-49B2-A9CB-D95FC90E3596}" sibTransId="{4AACAAAB-308E-4C66-AC6A-A4FED7EFB69C}"/>
    <dgm:cxn modelId="{EFA8497E-176D-407B-9357-B65135C4CD54}" type="presOf" srcId="{9E4E35CA-7017-4F15-B089-132525C5F690}" destId="{0C52699F-50D6-477B-8A5C-E4B459458406}" srcOrd="0" destOrd="0" presId="urn:microsoft.com/office/officeart/2005/8/layout/chevron1"/>
    <dgm:cxn modelId="{7F8A9690-972C-45A2-9492-3BA49F07BFA5}" srcId="{CAED1B65-4D7A-4655-8181-C3F4258387DB}" destId="{9D1B3E2E-BB0A-465B-83CA-C55FDB09BF93}" srcOrd="10" destOrd="0" parTransId="{8831A657-251B-471F-9355-67702D34249F}" sibTransId="{F36E391C-75A1-4778-9878-E10C78E6DB37}"/>
    <dgm:cxn modelId="{303F6EB5-B3A2-4903-96DC-40005EB0F545}" type="presOf" srcId="{3FD75784-80F2-4985-BD3A-C63DC47E49E2}" destId="{38DC9418-15B8-4A12-9D05-9F2A577B0859}" srcOrd="0" destOrd="0" presId="urn:microsoft.com/office/officeart/2005/8/layout/chevron1"/>
    <dgm:cxn modelId="{B7F5F1BE-7374-4B8B-85C6-D6464F33D6C6}" srcId="{CAED1B65-4D7A-4655-8181-C3F4258387DB}" destId="{C09B3ED7-F7B5-4588-A986-8DB0A933D809}" srcOrd="5" destOrd="0" parTransId="{7627CB33-72B9-4659-9BF5-1FEC41CC097B}" sibTransId="{62E56F60-AC9A-4A0B-B90F-ECCF9E7358B5}"/>
    <dgm:cxn modelId="{07A08BBF-C4BA-4BF7-AC9A-3EFEE3134198}" srcId="{CAED1B65-4D7A-4655-8181-C3F4258387DB}" destId="{E0A811D7-F219-41C7-AE4A-F0B83E413C9C}" srcOrd="0" destOrd="0" parTransId="{D43BBB86-E9E5-44DF-9634-6A421D8A0E20}" sibTransId="{CF780F30-3CBF-4C62-A3E4-CE5B46064014}"/>
    <dgm:cxn modelId="{96B7DCCA-5E5E-4EA7-B44D-4B6E7601F685}" srcId="{CAED1B65-4D7A-4655-8181-C3F4258387DB}" destId="{91D6E0C0-BBF8-4BD2-BA10-F04F536102C4}" srcOrd="11" destOrd="0" parTransId="{E742E2AB-F536-4351-A3C7-8EB07B5963EF}" sibTransId="{A1B5414F-9237-4B46-BF0C-BD350E09AAED}"/>
    <dgm:cxn modelId="{9D07FED1-836D-4E1A-8A23-5139897C976D}" type="presOf" srcId="{1D932DBE-8CE6-4B8E-8DD4-EF8C163ABB26}" destId="{56FEC84F-EE38-4E1E-95EF-3288F9D01DAA}" srcOrd="0" destOrd="0" presId="urn:microsoft.com/office/officeart/2005/8/layout/chevron1"/>
    <dgm:cxn modelId="{E70827DB-7B99-4697-AE58-BC6B0E728001}" srcId="{CAED1B65-4D7A-4655-8181-C3F4258387DB}" destId="{8AED709D-DED8-46C7-882C-5D140B9E122B}" srcOrd="8" destOrd="0" parTransId="{A3BFD294-1A96-48BD-8139-4D4ED80EEB84}" sibTransId="{14FEF9F6-D0CF-40AC-93EA-B0C1E385669E}"/>
    <dgm:cxn modelId="{7900E5DB-363F-4670-84A8-FF58BE9F875D}" srcId="{CAED1B65-4D7A-4655-8181-C3F4258387DB}" destId="{0184692A-AD4C-48CC-B205-226F6423C8DF}" srcOrd="4" destOrd="0" parTransId="{B5324196-71BA-4169-A020-DDBFE2F9FE7B}" sibTransId="{A755CD60-ED8D-419C-A0AF-B26EF3828945}"/>
    <dgm:cxn modelId="{085FF7F8-F6BB-4070-B521-92FA3B2ACF27}" srcId="{CAED1B65-4D7A-4655-8181-C3F4258387DB}" destId="{1D932DBE-8CE6-4B8E-8DD4-EF8C163ABB26}" srcOrd="3" destOrd="0" parTransId="{105E63A0-89C4-4A06-89F2-14446C38EF85}" sibTransId="{99C7A512-E7A6-4D12-A736-986668090A6C}"/>
    <dgm:cxn modelId="{29362EFD-C7F9-488A-A026-536F4348949D}" type="presOf" srcId="{E0A811D7-F219-41C7-AE4A-F0B83E413C9C}" destId="{B36E1127-82A5-4D64-801A-C6B07892C801}" srcOrd="0" destOrd="0" presId="urn:microsoft.com/office/officeart/2005/8/layout/chevron1"/>
    <dgm:cxn modelId="{F7F12269-5E16-4087-9BE7-332592DC3B1D}" type="presParOf" srcId="{CF0CB9A4-706C-43F8-8BF8-F62E915C7A05}" destId="{B36E1127-82A5-4D64-801A-C6B07892C801}" srcOrd="0" destOrd="0" presId="urn:microsoft.com/office/officeart/2005/8/layout/chevron1"/>
    <dgm:cxn modelId="{F8E8DB4B-C90D-4C77-8BFE-FE511B4C1440}" type="presParOf" srcId="{CF0CB9A4-706C-43F8-8BF8-F62E915C7A05}" destId="{CC35FC76-F1F6-4526-8200-2978497F7680}" srcOrd="1" destOrd="0" presId="urn:microsoft.com/office/officeart/2005/8/layout/chevron1"/>
    <dgm:cxn modelId="{23DCC689-FDA6-4331-B1C7-0D1C39E9924C}" type="presParOf" srcId="{CF0CB9A4-706C-43F8-8BF8-F62E915C7A05}" destId="{E375373F-3A96-4704-984E-D5629F0739AD}" srcOrd="2" destOrd="0" presId="urn:microsoft.com/office/officeart/2005/8/layout/chevron1"/>
    <dgm:cxn modelId="{AB753D1C-02C1-4BD0-B934-B947FF7E0F30}" type="presParOf" srcId="{CF0CB9A4-706C-43F8-8BF8-F62E915C7A05}" destId="{9F56CBA8-3BC0-497E-8648-60D66AE326A1}" srcOrd="3" destOrd="0" presId="urn:microsoft.com/office/officeart/2005/8/layout/chevron1"/>
    <dgm:cxn modelId="{ADDDDDB0-5403-4149-BAC9-209C0E513DCB}" type="presParOf" srcId="{CF0CB9A4-706C-43F8-8BF8-F62E915C7A05}" destId="{394E154B-E327-4D80-BA47-4781B8304A2E}" srcOrd="4" destOrd="0" presId="urn:microsoft.com/office/officeart/2005/8/layout/chevron1"/>
    <dgm:cxn modelId="{5C1633A4-C86D-4809-BF2C-4F30205A653F}" type="presParOf" srcId="{CF0CB9A4-706C-43F8-8BF8-F62E915C7A05}" destId="{F7E164E6-7778-459C-B8C4-43C8B1C9B46F}" srcOrd="5" destOrd="0" presId="urn:microsoft.com/office/officeart/2005/8/layout/chevron1"/>
    <dgm:cxn modelId="{EAC68662-C3F0-4504-9074-315250E8E744}" type="presParOf" srcId="{CF0CB9A4-706C-43F8-8BF8-F62E915C7A05}" destId="{56FEC84F-EE38-4E1E-95EF-3288F9D01DAA}" srcOrd="6" destOrd="0" presId="urn:microsoft.com/office/officeart/2005/8/layout/chevron1"/>
    <dgm:cxn modelId="{F8764A5E-9DDF-4EF9-BED7-7EBAB31585E5}" type="presParOf" srcId="{CF0CB9A4-706C-43F8-8BF8-F62E915C7A05}" destId="{50706C96-90E4-45DF-8A41-15659250FB56}" srcOrd="7" destOrd="0" presId="urn:microsoft.com/office/officeart/2005/8/layout/chevron1"/>
    <dgm:cxn modelId="{DDC4A38D-FE24-4ABA-9F56-D5C3ABE2E580}" type="presParOf" srcId="{CF0CB9A4-706C-43F8-8BF8-F62E915C7A05}" destId="{DC8E4BCD-A686-4F81-B58C-9DCB896083BE}" srcOrd="8" destOrd="0" presId="urn:microsoft.com/office/officeart/2005/8/layout/chevron1"/>
    <dgm:cxn modelId="{ACEEECB4-ADB0-49E8-8FBE-B346E7AD22AC}" type="presParOf" srcId="{CF0CB9A4-706C-43F8-8BF8-F62E915C7A05}" destId="{1CDFCEC0-50FC-4CBE-900C-0F2EFD066909}" srcOrd="9" destOrd="0" presId="urn:microsoft.com/office/officeart/2005/8/layout/chevron1"/>
    <dgm:cxn modelId="{96B978BB-4AED-4E4B-A212-296F23E87A3C}" type="presParOf" srcId="{CF0CB9A4-706C-43F8-8BF8-F62E915C7A05}" destId="{00F4AA96-A66B-4C8E-B04E-B016BCADDE58}" srcOrd="10" destOrd="0" presId="urn:microsoft.com/office/officeart/2005/8/layout/chevron1"/>
    <dgm:cxn modelId="{7413FE2A-39BD-4C6C-A859-CB5F8664534D}" type="presParOf" srcId="{CF0CB9A4-706C-43F8-8BF8-F62E915C7A05}" destId="{93F894F5-FBF6-47CC-ABFC-B4D5E9C20A71}" srcOrd="11" destOrd="0" presId="urn:microsoft.com/office/officeart/2005/8/layout/chevron1"/>
    <dgm:cxn modelId="{72CC61D0-96DF-483F-887D-C8F2EE5D91E1}" type="presParOf" srcId="{CF0CB9A4-706C-43F8-8BF8-F62E915C7A05}" destId="{0C52699F-50D6-477B-8A5C-E4B459458406}" srcOrd="12" destOrd="0" presId="urn:microsoft.com/office/officeart/2005/8/layout/chevron1"/>
    <dgm:cxn modelId="{025855F6-D992-4822-A609-0C730BEEC781}" type="presParOf" srcId="{CF0CB9A4-706C-43F8-8BF8-F62E915C7A05}" destId="{8BBE958F-1577-4509-94E9-D0A5C6CB7B88}" srcOrd="13" destOrd="0" presId="urn:microsoft.com/office/officeart/2005/8/layout/chevron1"/>
    <dgm:cxn modelId="{3720F641-78CC-45A9-8043-2ACB71EC56A4}" type="presParOf" srcId="{CF0CB9A4-706C-43F8-8BF8-F62E915C7A05}" destId="{F463AB12-B3E0-4865-9128-0D0EC68889BD}" srcOrd="14" destOrd="0" presId="urn:microsoft.com/office/officeart/2005/8/layout/chevron1"/>
    <dgm:cxn modelId="{DB0C14BE-3317-4298-9904-14048793FF06}" type="presParOf" srcId="{CF0CB9A4-706C-43F8-8BF8-F62E915C7A05}" destId="{A3A5864D-173B-4806-AD64-932B8696633A}" srcOrd="15" destOrd="0" presId="urn:microsoft.com/office/officeart/2005/8/layout/chevron1"/>
    <dgm:cxn modelId="{2C62C93D-F919-4F9B-8D97-29E93C2BF134}" type="presParOf" srcId="{CF0CB9A4-706C-43F8-8BF8-F62E915C7A05}" destId="{150935CD-CF0D-4210-8AC6-06BA668A86A4}" srcOrd="16" destOrd="0" presId="urn:microsoft.com/office/officeart/2005/8/layout/chevron1"/>
    <dgm:cxn modelId="{7CC9A62C-A90B-4B46-9D0C-FA5DA9FFDA68}" type="presParOf" srcId="{CF0CB9A4-706C-43F8-8BF8-F62E915C7A05}" destId="{7703155A-4A1F-488D-BAD9-DE0DDFD1915E}" srcOrd="17" destOrd="0" presId="urn:microsoft.com/office/officeart/2005/8/layout/chevron1"/>
    <dgm:cxn modelId="{0B911643-B842-44A2-9F48-FC91031E951B}" type="presParOf" srcId="{CF0CB9A4-706C-43F8-8BF8-F62E915C7A05}" destId="{38DC9418-15B8-4A12-9D05-9F2A577B0859}" srcOrd="18" destOrd="0" presId="urn:microsoft.com/office/officeart/2005/8/layout/chevron1"/>
    <dgm:cxn modelId="{4CDCD5EB-841D-4E55-82F7-A6CA3E84548D}" type="presParOf" srcId="{CF0CB9A4-706C-43F8-8BF8-F62E915C7A05}" destId="{CFF55D9E-BE33-4F9E-AD39-18D63B72ADD8}" srcOrd="19" destOrd="0" presId="urn:microsoft.com/office/officeart/2005/8/layout/chevron1"/>
    <dgm:cxn modelId="{F61ADCCD-9DD2-4793-8A19-46B67E9FAFEC}" type="presParOf" srcId="{CF0CB9A4-706C-43F8-8BF8-F62E915C7A05}" destId="{853CC0CF-8B72-4B34-9D25-2974FC32D8B6}" srcOrd="20" destOrd="0" presId="urn:microsoft.com/office/officeart/2005/8/layout/chevron1"/>
    <dgm:cxn modelId="{5F8AA476-9DF6-4B3E-8484-5592817CBCC2}" type="presParOf" srcId="{CF0CB9A4-706C-43F8-8BF8-F62E915C7A05}" destId="{FF7C1010-BF57-41BD-8CE0-CD4EE4E6CA8A}" srcOrd="21" destOrd="0" presId="urn:microsoft.com/office/officeart/2005/8/layout/chevron1"/>
    <dgm:cxn modelId="{0943E192-BF20-4D32-88DE-0E27D285E404}" type="presParOf" srcId="{CF0CB9A4-706C-43F8-8BF8-F62E915C7A05}" destId="{EE4396D6-FDBE-4CDC-8DEB-A15BB1AAFE02}" srcOrd="2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E1127-82A5-4D64-801A-C6B07892C801}">
      <dsp:nvSpPr>
        <dsp:cNvPr id="0" name=""/>
        <dsp:cNvSpPr/>
      </dsp:nvSpPr>
      <dsp:spPr>
        <a:xfrm>
          <a:off x="2757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1983</a:t>
          </a:r>
        </a:p>
      </dsp:txBody>
      <dsp:txXfrm>
        <a:off x="138557" y="1282948"/>
        <a:ext cx="407402" cy="271600"/>
      </dsp:txXfrm>
    </dsp:sp>
    <dsp:sp modelId="{E375373F-3A96-4704-984E-D5629F0739AD}">
      <dsp:nvSpPr>
        <dsp:cNvPr id="0" name=""/>
        <dsp:cNvSpPr/>
      </dsp:nvSpPr>
      <dsp:spPr>
        <a:xfrm>
          <a:off x="613859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1984</a:t>
          </a:r>
        </a:p>
      </dsp:txBody>
      <dsp:txXfrm>
        <a:off x="749659" y="1282948"/>
        <a:ext cx="407402" cy="271600"/>
      </dsp:txXfrm>
    </dsp:sp>
    <dsp:sp modelId="{394E154B-E327-4D80-BA47-4781B8304A2E}">
      <dsp:nvSpPr>
        <dsp:cNvPr id="0" name=""/>
        <dsp:cNvSpPr/>
      </dsp:nvSpPr>
      <dsp:spPr>
        <a:xfrm>
          <a:off x="1224961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1986</a:t>
          </a:r>
        </a:p>
      </dsp:txBody>
      <dsp:txXfrm>
        <a:off x="1360761" y="1282948"/>
        <a:ext cx="407402" cy="271600"/>
      </dsp:txXfrm>
    </dsp:sp>
    <dsp:sp modelId="{56FEC84F-EE38-4E1E-95EF-3288F9D01DAA}">
      <dsp:nvSpPr>
        <dsp:cNvPr id="0" name=""/>
        <dsp:cNvSpPr/>
      </dsp:nvSpPr>
      <dsp:spPr>
        <a:xfrm>
          <a:off x="1836063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1988</a:t>
          </a:r>
        </a:p>
      </dsp:txBody>
      <dsp:txXfrm>
        <a:off x="1971863" y="1282948"/>
        <a:ext cx="407402" cy="271600"/>
      </dsp:txXfrm>
    </dsp:sp>
    <dsp:sp modelId="{DC8E4BCD-A686-4F81-B58C-9DCB896083BE}">
      <dsp:nvSpPr>
        <dsp:cNvPr id="0" name=""/>
        <dsp:cNvSpPr/>
      </dsp:nvSpPr>
      <dsp:spPr>
        <a:xfrm>
          <a:off x="2447165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1989</a:t>
          </a:r>
        </a:p>
      </dsp:txBody>
      <dsp:txXfrm>
        <a:off x="2582965" y="1282948"/>
        <a:ext cx="407402" cy="271600"/>
      </dsp:txXfrm>
    </dsp:sp>
    <dsp:sp modelId="{00F4AA96-A66B-4C8E-B04E-B016BCADDE58}">
      <dsp:nvSpPr>
        <dsp:cNvPr id="0" name=""/>
        <dsp:cNvSpPr/>
      </dsp:nvSpPr>
      <dsp:spPr>
        <a:xfrm>
          <a:off x="3058267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1992</a:t>
          </a:r>
        </a:p>
      </dsp:txBody>
      <dsp:txXfrm>
        <a:off x="3194067" y="1282948"/>
        <a:ext cx="407402" cy="271600"/>
      </dsp:txXfrm>
    </dsp:sp>
    <dsp:sp modelId="{0C52699F-50D6-477B-8A5C-E4B459458406}">
      <dsp:nvSpPr>
        <dsp:cNvPr id="0" name=""/>
        <dsp:cNvSpPr/>
      </dsp:nvSpPr>
      <dsp:spPr>
        <a:xfrm>
          <a:off x="3669369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1994</a:t>
          </a:r>
        </a:p>
      </dsp:txBody>
      <dsp:txXfrm>
        <a:off x="3805169" y="1282948"/>
        <a:ext cx="407402" cy="271600"/>
      </dsp:txXfrm>
    </dsp:sp>
    <dsp:sp modelId="{F463AB12-B3E0-4865-9128-0D0EC68889BD}">
      <dsp:nvSpPr>
        <dsp:cNvPr id="0" name=""/>
        <dsp:cNvSpPr/>
      </dsp:nvSpPr>
      <dsp:spPr>
        <a:xfrm>
          <a:off x="4280471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1995</a:t>
          </a:r>
        </a:p>
      </dsp:txBody>
      <dsp:txXfrm>
        <a:off x="4416271" y="1282948"/>
        <a:ext cx="407402" cy="271600"/>
      </dsp:txXfrm>
    </dsp:sp>
    <dsp:sp modelId="{150935CD-CF0D-4210-8AC6-06BA668A86A4}">
      <dsp:nvSpPr>
        <dsp:cNvPr id="0" name=""/>
        <dsp:cNvSpPr/>
      </dsp:nvSpPr>
      <dsp:spPr>
        <a:xfrm>
          <a:off x="4891573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1999</a:t>
          </a:r>
        </a:p>
      </dsp:txBody>
      <dsp:txXfrm>
        <a:off x="5027373" y="1282948"/>
        <a:ext cx="407402" cy="271600"/>
      </dsp:txXfrm>
    </dsp:sp>
    <dsp:sp modelId="{38DC9418-15B8-4A12-9D05-9F2A577B0859}">
      <dsp:nvSpPr>
        <dsp:cNvPr id="0" name=""/>
        <dsp:cNvSpPr/>
      </dsp:nvSpPr>
      <dsp:spPr>
        <a:xfrm>
          <a:off x="5502676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2000</a:t>
          </a:r>
        </a:p>
      </dsp:txBody>
      <dsp:txXfrm>
        <a:off x="5638476" y="1282948"/>
        <a:ext cx="407402" cy="271600"/>
      </dsp:txXfrm>
    </dsp:sp>
    <dsp:sp modelId="{853CC0CF-8B72-4B34-9D25-2974FC32D8B6}">
      <dsp:nvSpPr>
        <dsp:cNvPr id="0" name=""/>
        <dsp:cNvSpPr/>
      </dsp:nvSpPr>
      <dsp:spPr>
        <a:xfrm>
          <a:off x="6113778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2001</a:t>
          </a:r>
        </a:p>
      </dsp:txBody>
      <dsp:txXfrm>
        <a:off x="6249578" y="1282948"/>
        <a:ext cx="407402" cy="271600"/>
      </dsp:txXfrm>
    </dsp:sp>
    <dsp:sp modelId="{EE4396D6-FDBE-4CDC-8DEB-A15BB1AAFE02}">
      <dsp:nvSpPr>
        <dsp:cNvPr id="0" name=""/>
        <dsp:cNvSpPr/>
      </dsp:nvSpPr>
      <dsp:spPr>
        <a:xfrm>
          <a:off x="6724880" y="1282948"/>
          <a:ext cx="679002" cy="271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2007</a:t>
          </a:r>
        </a:p>
      </dsp:txBody>
      <dsp:txXfrm>
        <a:off x="6860680" y="1282948"/>
        <a:ext cx="407402" cy="2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3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38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0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1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17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75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7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16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86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4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95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3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3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09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3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err="1"/>
              <a:t>Introdução</a:t>
            </a:r>
            <a:r>
              <a:rPr lang="en" sz="4000" b="1" dirty="0"/>
              <a:t> </a:t>
            </a:r>
            <a:r>
              <a:rPr lang="en" sz="4000" b="1" dirty="0" err="1"/>
              <a:t>à</a:t>
            </a:r>
            <a:r>
              <a:rPr lang="en" sz="4000" b="1" dirty="0"/>
              <a:t> </a:t>
            </a:r>
            <a:r>
              <a:rPr lang="en" sz="4000" b="1" dirty="0" err="1"/>
              <a:t>Engenharia</a:t>
            </a:r>
            <a:r>
              <a:rPr lang="en" sz="4000" b="1" dirty="0"/>
              <a:t> </a:t>
            </a:r>
            <a:r>
              <a:rPr lang="en" sz="4000" b="1" dirty="0" err="1"/>
              <a:t>Reversa</a:t>
            </a:r>
            <a:br>
              <a:rPr lang="en" sz="4000" dirty="0"/>
            </a:br>
            <a:r>
              <a:rPr lang="en" sz="4000" dirty="0"/>
              <a:t>Prof. Diego K. Maeoka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Formas</a:t>
            </a:r>
            <a:r>
              <a:rPr lang="en" b="1" dirty="0"/>
              <a:t> de </a:t>
            </a:r>
            <a:r>
              <a:rPr lang="en" b="1" dirty="0" err="1"/>
              <a:t>Infecção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b="1" dirty="0" err="1"/>
              <a:t>Appending</a:t>
            </a:r>
            <a:r>
              <a:rPr lang="pt-BR" b="1" dirty="0"/>
              <a:t> </a:t>
            </a:r>
            <a:r>
              <a:rPr lang="pt-BR" b="1" dirty="0" err="1"/>
              <a:t>Infection</a:t>
            </a:r>
            <a:r>
              <a:rPr lang="pt-BR" b="1" dirty="0"/>
              <a:t>: semelhante ao </a:t>
            </a:r>
            <a:r>
              <a:rPr lang="pt-BR" b="1" dirty="0" err="1"/>
              <a:t>prepending</a:t>
            </a:r>
            <a:r>
              <a:rPr lang="pt-BR" b="1" dirty="0"/>
              <a:t> </a:t>
            </a:r>
            <a:r>
              <a:rPr lang="pt-BR" b="1" dirty="0" err="1"/>
              <a:t>infection</a:t>
            </a:r>
            <a:r>
              <a:rPr lang="pt-BR" b="1" dirty="0"/>
              <a:t>, porém o </a:t>
            </a:r>
            <a:r>
              <a:rPr lang="pt-BR" b="1" dirty="0" err="1"/>
              <a:t>malware</a:t>
            </a:r>
            <a:r>
              <a:rPr lang="pt-BR" b="1" dirty="0"/>
              <a:t> gravará seus códigos no final do arquivo.</a:t>
            </a:r>
          </a:p>
        </p:txBody>
      </p:sp>
      <p:pic>
        <p:nvPicPr>
          <p:cNvPr id="6" name="Imagem 1">
            <a:extLst>
              <a:ext uri="{FF2B5EF4-FFF2-40B4-BE49-F238E27FC236}">
                <a16:creationId xmlns:a16="http://schemas.microsoft.com/office/drawing/2014/main" id="{0F03175E-A132-EE42-B50C-5169B755C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72" y="1882044"/>
            <a:ext cx="3608985" cy="25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2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Formas</a:t>
            </a:r>
            <a:r>
              <a:rPr lang="en" b="1" dirty="0"/>
              <a:t> de </a:t>
            </a:r>
            <a:r>
              <a:rPr lang="en" b="1" dirty="0" err="1"/>
              <a:t>Infecção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b="1" dirty="0" err="1"/>
              <a:t>Sandwich</a:t>
            </a:r>
            <a:r>
              <a:rPr lang="pt-BR" b="1" dirty="0"/>
              <a:t> </a:t>
            </a:r>
            <a:r>
              <a:rPr lang="pt-BR" b="1" dirty="0" err="1"/>
              <a:t>Infection</a:t>
            </a:r>
            <a:r>
              <a:rPr lang="pt-BR" b="1" dirty="0"/>
              <a:t>: funciona como uma combinação dos </a:t>
            </a:r>
            <a:r>
              <a:rPr lang="pt-BR" b="1" dirty="0" err="1"/>
              <a:t>médotos</a:t>
            </a:r>
            <a:r>
              <a:rPr lang="pt-BR" b="1" dirty="0"/>
              <a:t> </a:t>
            </a:r>
            <a:r>
              <a:rPr lang="pt-BR" b="1" dirty="0" err="1"/>
              <a:t>prepending</a:t>
            </a:r>
            <a:r>
              <a:rPr lang="pt-BR" b="1" dirty="0"/>
              <a:t> e </a:t>
            </a:r>
            <a:r>
              <a:rPr lang="pt-BR" b="1" dirty="0" err="1"/>
              <a:t>appending</a:t>
            </a:r>
            <a:r>
              <a:rPr lang="pt-BR" b="1" dirty="0"/>
              <a:t> onde os códigos do </a:t>
            </a:r>
            <a:r>
              <a:rPr lang="pt-BR" b="1" dirty="0" err="1"/>
              <a:t>malware</a:t>
            </a:r>
            <a:r>
              <a:rPr lang="pt-BR" b="1" dirty="0"/>
              <a:t> são gravados no início e final do arquivo.</a:t>
            </a:r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7DCF987C-65FB-104A-AF39-70EB7EAB5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83" y="1926449"/>
            <a:ext cx="3350233" cy="29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Formas</a:t>
            </a:r>
            <a:r>
              <a:rPr lang="en" b="1" dirty="0"/>
              <a:t> de </a:t>
            </a:r>
            <a:r>
              <a:rPr lang="en" b="1" dirty="0" err="1"/>
              <a:t>Infecção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b="1" dirty="0" err="1"/>
              <a:t>Complex</a:t>
            </a:r>
            <a:r>
              <a:rPr lang="pt-BR" b="1" dirty="0"/>
              <a:t> </a:t>
            </a:r>
            <a:r>
              <a:rPr lang="pt-BR" b="1" dirty="0" err="1"/>
              <a:t>Infection</a:t>
            </a:r>
            <a:r>
              <a:rPr lang="pt-BR" b="1" dirty="0"/>
              <a:t>: combinação de várias técnicas de infecção associadas a manipulação do arquivo a ser infectado, como encriptação e compressão por exemplo.  Utilizado para dificultar a detecção e limpeza dos arquivos infectados.</a:t>
            </a:r>
          </a:p>
        </p:txBody>
      </p:sp>
      <p:pic>
        <p:nvPicPr>
          <p:cNvPr id="6" name="Imagem 1">
            <a:extLst>
              <a:ext uri="{FF2B5EF4-FFF2-40B4-BE49-F238E27FC236}">
                <a16:creationId xmlns:a16="http://schemas.microsoft.com/office/drawing/2014/main" id="{BCFC4679-95D2-2F40-8615-96DCA18DA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31" y="2393710"/>
            <a:ext cx="4339015" cy="19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7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Worm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b="1" dirty="0"/>
              <a:t>Não necessita de um programa hospedeiro.</a:t>
            </a:r>
          </a:p>
          <a:p>
            <a:pPr lvl="0" algn="just"/>
            <a:r>
              <a:rPr lang="pt-BR" b="1" dirty="0"/>
              <a:t>Ele se propaga pela rede e infecta o computador explorando uma falha de segurança (</a:t>
            </a:r>
            <a:r>
              <a:rPr lang="pt-BR" b="1" dirty="0" err="1"/>
              <a:t>exploit</a:t>
            </a:r>
            <a:r>
              <a:rPr lang="pt-BR" b="1" dirty="0"/>
              <a:t>) do sistema operacional ou de algum aplicativo.</a:t>
            </a:r>
          </a:p>
        </p:txBody>
      </p:sp>
    </p:spTree>
    <p:extLst>
      <p:ext uri="{BB962C8B-B14F-4D97-AF65-F5344CB8AC3E}">
        <p14:creationId xmlns:p14="http://schemas.microsoft.com/office/powerpoint/2010/main" val="396315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Trojan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b="1" dirty="0"/>
              <a:t>Tipo de malware     que exige uma ação do usuário para se instalar: seja executando um anexo de e-mail ou realizando o download de um programa.</a:t>
            </a:r>
          </a:p>
          <a:p>
            <a:pPr lvl="0" algn="just"/>
            <a:r>
              <a:rPr lang="pt-BR" b="1" dirty="0"/>
              <a:t>Em grande parte das vezes, técnicas como </a:t>
            </a:r>
            <a:r>
              <a:rPr lang="pt-BR" b="1" dirty="0" err="1"/>
              <a:t>phishing</a:t>
            </a:r>
            <a:r>
              <a:rPr lang="pt-BR" b="1" dirty="0"/>
              <a:t> levam qualquer usuário a executar esse </a:t>
            </a:r>
            <a:r>
              <a:rPr lang="pt-BR" b="1" dirty="0" err="1"/>
              <a:t>malware</a:t>
            </a:r>
            <a:r>
              <a:rPr lang="pt-BR" b="1" dirty="0"/>
              <a:t> acreditando ser um programa inofensivo com alguma utilidade para o computador.</a:t>
            </a:r>
          </a:p>
        </p:txBody>
      </p:sp>
    </p:spTree>
    <p:extLst>
      <p:ext uri="{BB962C8B-B14F-4D97-AF65-F5344CB8AC3E}">
        <p14:creationId xmlns:p14="http://schemas.microsoft.com/office/powerpoint/2010/main" val="68502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Backdoor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b="1" dirty="0"/>
              <a:t>Permite que um criminoso comande o computador de forma remota e execute determinada ações, como o download de outros malwares, o envio de dados do usuário e spams, além de ataques de negação de serviço (</a:t>
            </a:r>
            <a:r>
              <a:rPr lang="pt-BR" b="1" dirty="0" err="1"/>
              <a:t>Denial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Service).</a:t>
            </a:r>
          </a:p>
        </p:txBody>
      </p:sp>
    </p:spTree>
    <p:extLst>
      <p:ext uri="{BB962C8B-B14F-4D97-AF65-F5344CB8AC3E}">
        <p14:creationId xmlns:p14="http://schemas.microsoft.com/office/powerpoint/2010/main" val="43966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Spyware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b="1" dirty="0"/>
              <a:t>Recolhe informações do computador, como os sites visitados pelo usuário, e os envia ao criminoso.</a:t>
            </a:r>
          </a:p>
          <a:p>
            <a:pPr lvl="0" algn="just"/>
            <a:r>
              <a:rPr lang="pt-BR" b="1" dirty="0"/>
              <a:t>O principal objetivo desse tipo de </a:t>
            </a:r>
            <a:r>
              <a:rPr lang="pt-BR" b="1" dirty="0" err="1"/>
              <a:t>malware</a:t>
            </a:r>
            <a:r>
              <a:rPr lang="pt-BR" b="1" dirty="0"/>
              <a:t> é o roubo de senhas. Para isso, pode ser usado o </a:t>
            </a:r>
            <a:r>
              <a:rPr lang="pt-BR" b="1" dirty="0" err="1"/>
              <a:t>keylogger</a:t>
            </a:r>
            <a:r>
              <a:rPr lang="pt-BR" b="1" dirty="0"/>
              <a:t>, que captura senhas a partir do que é teclado pelo usuário. Ou o </a:t>
            </a:r>
            <a:r>
              <a:rPr lang="pt-BR" b="1" dirty="0" err="1"/>
              <a:t>screenlogger</a:t>
            </a:r>
            <a:r>
              <a:rPr lang="pt-BR" b="1" dirty="0"/>
              <a:t>, que captura a imagem ao redor do mouse quando o usuário clica, permitindo ao criminoso o roubo de senhas dos teclados virtuais.</a:t>
            </a:r>
          </a:p>
        </p:txBody>
      </p:sp>
    </p:spTree>
    <p:extLst>
      <p:ext uri="{BB962C8B-B14F-4D97-AF65-F5344CB8AC3E}">
        <p14:creationId xmlns:p14="http://schemas.microsoft.com/office/powerpoint/2010/main" val="226110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</a:t>
            </a:r>
            <a:r>
              <a:rPr lang="en" b="1" dirty="0" err="1"/>
              <a:t>Ransonware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b="1" dirty="0"/>
              <a:t>É um tipo de </a:t>
            </a:r>
            <a:r>
              <a:rPr lang="pt-BR" b="1" dirty="0" err="1"/>
              <a:t>malware</a:t>
            </a:r>
            <a:r>
              <a:rPr lang="pt-BR" b="1" dirty="0"/>
              <a:t> que restringe o acesso do usuário ao seu computador ou a arquivos até que seja pago um “resgate” para o criminoso.</a:t>
            </a:r>
          </a:p>
          <a:p>
            <a:pPr lvl="0" algn="just"/>
            <a:r>
              <a:rPr lang="pt-BR" b="1" dirty="0"/>
              <a:t>De acordo com um relatório da Cisco, ele domina o mercado de ameaças digitais e é o tipo de </a:t>
            </a:r>
            <a:r>
              <a:rPr lang="pt-BR" b="1" dirty="0" err="1"/>
              <a:t>malware</a:t>
            </a:r>
            <a:r>
              <a:rPr lang="pt-BR" b="1" dirty="0"/>
              <a:t> mais rentável da história.</a:t>
            </a:r>
          </a:p>
          <a:p>
            <a:pPr lvl="0" algn="just"/>
            <a:r>
              <a:rPr lang="pt-BR" b="1" dirty="0"/>
              <a:t>O primeiro relato documental deste tipo de ataque foi em 2005 nos Estados Unidos.</a:t>
            </a:r>
          </a:p>
          <a:p>
            <a:pPr lvl="0" algn="just"/>
            <a:r>
              <a:rPr lang="pt-BR" b="1" dirty="0"/>
              <a:t>Casos famosos:</a:t>
            </a:r>
          </a:p>
          <a:p>
            <a:pPr lvl="1" algn="just"/>
            <a:r>
              <a:rPr lang="pt-BR" b="1" dirty="0"/>
              <a:t>Prefeitura do município de </a:t>
            </a:r>
            <a:r>
              <a:rPr lang="pt-BR" b="1" dirty="0" err="1"/>
              <a:t>Pratânia</a:t>
            </a:r>
            <a:r>
              <a:rPr lang="pt-BR" b="1" dirty="0"/>
              <a:t> (SP)</a:t>
            </a:r>
          </a:p>
          <a:p>
            <a:pPr lvl="1" algn="just"/>
            <a:r>
              <a:rPr lang="pt-BR" b="1" dirty="0"/>
              <a:t>Prefeitura do município de Pitanga (PR)</a:t>
            </a:r>
          </a:p>
          <a:p>
            <a:pPr lvl="1" algn="just"/>
            <a:r>
              <a:rPr lang="pt-BR" b="1" dirty="0"/>
              <a:t>Prefeitura do município de Turvo (PR)</a:t>
            </a:r>
          </a:p>
          <a:p>
            <a:pPr lvl="1" algn="just"/>
            <a:r>
              <a:rPr lang="pt-BR" b="1" dirty="0"/>
              <a:t>Prefeitura do município de Grandes Rios (PR)</a:t>
            </a:r>
          </a:p>
          <a:p>
            <a:pPr lvl="1" algn="just"/>
            <a:r>
              <a:rPr lang="pt-BR" b="1" dirty="0"/>
              <a:t>Prefeitura do município de Guaranésia (MG)</a:t>
            </a:r>
          </a:p>
        </p:txBody>
      </p:sp>
    </p:spTree>
    <p:extLst>
      <p:ext uri="{BB962C8B-B14F-4D97-AF65-F5344CB8AC3E}">
        <p14:creationId xmlns:p14="http://schemas.microsoft.com/office/powerpoint/2010/main" val="414032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b="1" dirty="0" err="1"/>
              <a:t>diegomaeoka@linuxmail.org</a:t>
            </a:r>
            <a:endParaRPr b="1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b="1" dirty="0"/>
              <a:t>f</a:t>
            </a:r>
            <a:r>
              <a:rPr lang="en" b="1" dirty="0" err="1"/>
              <a:t>acebook.com</a:t>
            </a:r>
            <a:r>
              <a:rPr lang="en" b="1" dirty="0"/>
              <a:t>/</a:t>
            </a:r>
            <a:r>
              <a:rPr lang="en" b="1" dirty="0" err="1"/>
              <a:t>diego.k.maeoka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Practical Malware Analysis: The Hands-On Guide to Dissecting </a:t>
            </a:r>
            <a:r>
              <a:rPr lang="en-US"/>
              <a:t>Malicious Software - Michael </a:t>
            </a:r>
            <a:r>
              <a:rPr lang="en-US" dirty="0"/>
              <a:t>Sikorski (Autor),‎ Andrew Honig (Autor)</a:t>
            </a:r>
          </a:p>
          <a:p>
            <a:r>
              <a:rPr lang="en-US" dirty="0"/>
              <a:t>Ransomware - Anatomy of an Attack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=4gR562GW7TI&amp;t=66s</a:t>
            </a:r>
          </a:p>
          <a:p>
            <a:r>
              <a:rPr lang="en-US" dirty="0"/>
              <a:t>Ransomware: Como </a:t>
            </a:r>
            <a:r>
              <a:rPr lang="en-US" dirty="0" err="1"/>
              <a:t>acontece</a:t>
            </a:r>
            <a:r>
              <a:rPr lang="en-US" dirty="0"/>
              <a:t> um </a:t>
            </a:r>
            <a:r>
              <a:rPr lang="en-US" dirty="0" err="1"/>
              <a:t>ataque</a:t>
            </a:r>
            <a:r>
              <a:rPr lang="en-US" dirty="0"/>
              <a:t>?</a:t>
            </a:r>
          </a:p>
          <a:p>
            <a:pPr lvl="1"/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www.youtube.com</a:t>
            </a:r>
            <a:r>
              <a:rPr lang="pt-BR" dirty="0"/>
              <a:t>/</a:t>
            </a:r>
            <a:r>
              <a:rPr lang="pt-BR" dirty="0" err="1"/>
              <a:t>watch?v</a:t>
            </a:r>
            <a:r>
              <a:rPr lang="pt-BR" dirty="0"/>
              <a:t>=dD1omEhrXvE&amp;t=264s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512394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Módulo</a:t>
            </a:r>
            <a:r>
              <a:rPr lang="en" b="1" dirty="0"/>
              <a:t> 3 - Agenda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dirty="0"/>
              <a:t>AULA 1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/>
              <a:t>O que é um </a:t>
            </a:r>
            <a:r>
              <a:rPr lang="pt-BR" sz="1800" b="1" i="1" dirty="0" err="1"/>
              <a:t>malware</a:t>
            </a:r>
            <a:r>
              <a:rPr lang="pt-BR" sz="1800" b="1" i="1" dirty="0"/>
              <a:t>;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/>
              <a:t>Linha do tempo;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/>
              <a:t>Tipos de </a:t>
            </a:r>
            <a:r>
              <a:rPr lang="pt-BR" sz="1800" b="1" i="1" dirty="0" err="1"/>
              <a:t>malware</a:t>
            </a:r>
            <a:r>
              <a:rPr lang="pt-BR" sz="1800" b="1" i="1" dirty="0"/>
              <a:t>;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76838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 que </a:t>
            </a:r>
            <a:r>
              <a:rPr lang="en" b="1" dirty="0" err="1"/>
              <a:t>é</a:t>
            </a:r>
            <a:r>
              <a:rPr lang="en" b="1" dirty="0"/>
              <a:t> um Malware?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Malicious Software</a:t>
            </a:r>
          </a:p>
          <a:p>
            <a:r>
              <a:rPr lang="en-US" sz="1600" dirty="0" err="1"/>
              <a:t>Termo</a:t>
            </a:r>
            <a:r>
              <a:rPr lang="en-US" sz="1600" dirty="0"/>
              <a:t> </a:t>
            </a:r>
            <a:r>
              <a:rPr lang="en-US" sz="1600" dirty="0" err="1"/>
              <a:t>genérico</a:t>
            </a:r>
            <a:r>
              <a:rPr lang="en-US" sz="1600" dirty="0"/>
              <a:t> que </a:t>
            </a:r>
            <a:r>
              <a:rPr lang="en-US" sz="1600" dirty="0" err="1"/>
              <a:t>abrange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tipos</a:t>
            </a:r>
            <a:r>
              <a:rPr lang="en-US" sz="1600" dirty="0"/>
              <a:t> de </a:t>
            </a:r>
            <a:r>
              <a:rPr lang="en-US" sz="1600" dirty="0" err="1"/>
              <a:t>programa</a:t>
            </a:r>
            <a:r>
              <a:rPr lang="en-US" sz="1600" dirty="0"/>
              <a:t> </a:t>
            </a:r>
            <a:r>
              <a:rPr lang="en-US" sz="1600" dirty="0" err="1"/>
              <a:t>especificamente</a:t>
            </a:r>
            <a:r>
              <a:rPr lang="en-US" sz="1600" dirty="0"/>
              <a:t> </a:t>
            </a:r>
            <a:r>
              <a:rPr lang="en-US" sz="1600" dirty="0" err="1"/>
              <a:t>desenvolvidos</a:t>
            </a:r>
            <a:r>
              <a:rPr lang="en-US" sz="1600" dirty="0"/>
              <a:t> para </a:t>
            </a:r>
            <a:r>
              <a:rPr lang="en-US" sz="1600" dirty="0" err="1"/>
              <a:t>executar</a:t>
            </a:r>
            <a:r>
              <a:rPr lang="en-US" sz="1600" dirty="0"/>
              <a:t> </a:t>
            </a:r>
            <a:r>
              <a:rPr lang="en-US" sz="1600" dirty="0" err="1"/>
              <a:t>ações</a:t>
            </a:r>
            <a:r>
              <a:rPr lang="en-US" sz="1600" dirty="0"/>
              <a:t> </a:t>
            </a:r>
            <a:r>
              <a:rPr lang="en-US" sz="1600" dirty="0" err="1"/>
              <a:t>maliciosas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um </a:t>
            </a:r>
            <a:r>
              <a:rPr lang="en-US" sz="1600" dirty="0" err="1"/>
              <a:t>computador</a:t>
            </a:r>
            <a:r>
              <a:rPr lang="en-US" sz="1600" dirty="0"/>
              <a:t>;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propagação</a:t>
            </a:r>
            <a:r>
              <a:rPr lang="en-US" sz="1600" dirty="0"/>
              <a:t> </a:t>
            </a:r>
            <a:r>
              <a:rPr lang="en-US" sz="1600" dirty="0" err="1"/>
              <a:t>automática</a:t>
            </a:r>
            <a:r>
              <a:rPr lang="en-US" sz="1600" dirty="0"/>
              <a:t> de malwares </a:t>
            </a:r>
            <a:r>
              <a:rPr lang="en-US" sz="1600" dirty="0" err="1"/>
              <a:t>é</a:t>
            </a:r>
            <a:r>
              <a:rPr lang="en-US" sz="1600" dirty="0"/>
              <a:t> </a:t>
            </a:r>
            <a:r>
              <a:rPr lang="en-US" sz="1600" dirty="0" err="1"/>
              <a:t>umas</a:t>
            </a:r>
            <a:r>
              <a:rPr lang="en-US" sz="1600" dirty="0"/>
              <a:t> </a:t>
            </a:r>
            <a:r>
              <a:rPr lang="en-US" sz="1600" dirty="0" err="1"/>
              <a:t>maneiras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utilizadas</a:t>
            </a:r>
            <a:r>
              <a:rPr lang="en-US" sz="1600" dirty="0"/>
              <a:t> para o </a:t>
            </a:r>
            <a:r>
              <a:rPr lang="en-US" sz="1600" dirty="0" err="1"/>
              <a:t>comprometimento</a:t>
            </a:r>
            <a:r>
              <a:rPr lang="en-US" sz="1600" dirty="0"/>
              <a:t> de </a:t>
            </a:r>
            <a:r>
              <a:rPr lang="en-US" sz="1600" dirty="0" err="1"/>
              <a:t>sistemas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Exemplos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Vírus</a:t>
            </a:r>
            <a:r>
              <a:rPr lang="en-US" sz="1600" dirty="0"/>
              <a:t> de </a:t>
            </a:r>
            <a:r>
              <a:rPr lang="en-US" sz="1600" dirty="0" err="1"/>
              <a:t>computador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Worms;</a:t>
            </a:r>
          </a:p>
          <a:p>
            <a:pPr lvl="1"/>
            <a:r>
              <a:rPr lang="en-US" sz="1600" dirty="0"/>
              <a:t>Trojan;</a:t>
            </a:r>
          </a:p>
          <a:p>
            <a:pPr lvl="1"/>
            <a:r>
              <a:rPr lang="en-US" sz="1600" dirty="0"/>
              <a:t>Spywares;</a:t>
            </a:r>
          </a:p>
        </p:txBody>
      </p:sp>
    </p:spTree>
    <p:extLst>
      <p:ext uri="{BB962C8B-B14F-4D97-AF65-F5344CB8AC3E}">
        <p14:creationId xmlns:p14="http://schemas.microsoft.com/office/powerpoint/2010/main" val="236071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Evolução</a:t>
            </a:r>
            <a:endParaRPr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A1AF8E-BAFB-A343-A786-271460DE6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9" y="1601093"/>
            <a:ext cx="6747778" cy="19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9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Linha</a:t>
            </a:r>
            <a:r>
              <a:rPr lang="en" b="1" dirty="0"/>
              <a:t> do Tempo</a:t>
            </a:r>
            <a:endParaRPr b="1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455B228-B950-654C-AB72-FB27980F6AF1}"/>
              </a:ext>
            </a:extLst>
          </p:cNvPr>
          <p:cNvSpPr txBox="1">
            <a:spLocks/>
          </p:cNvSpPr>
          <p:nvPr/>
        </p:nvSpPr>
        <p:spPr>
          <a:xfrm>
            <a:off x="6683153" y="4809596"/>
            <a:ext cx="1920240" cy="273844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3FE0152-A324-1F49-941C-40F87088104D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8C6DE21-CAFF-E545-84F2-0C58D973A01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68680" y="2701342"/>
          <a:ext cx="7406640" cy="2837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o explicativo retangular 2">
            <a:extLst>
              <a:ext uri="{FF2B5EF4-FFF2-40B4-BE49-F238E27FC236}">
                <a16:creationId xmlns:a16="http://schemas.microsoft.com/office/drawing/2014/main" id="{BE835CBF-FF50-E64E-9819-6C7345A015BC}"/>
              </a:ext>
            </a:extLst>
          </p:cNvPr>
          <p:cNvSpPr/>
          <p:nvPr/>
        </p:nvSpPr>
        <p:spPr>
          <a:xfrm>
            <a:off x="594598" y="1415976"/>
            <a:ext cx="2416198" cy="2202624"/>
          </a:xfrm>
          <a:prstGeom prst="wedgeRectCallout">
            <a:avLst>
              <a:gd name="adj1" fmla="val -25842"/>
              <a:gd name="adj2" fmla="val 63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4305" indent="-154305">
              <a:buFont typeface="Arial" panose="020B0604020202020204" pitchFamily="34" charset="0"/>
              <a:buChar char="•"/>
            </a:pPr>
            <a:r>
              <a:rPr lang="pt-BR" sz="1300" dirty="0"/>
              <a:t>Fred Cohen chama de  "Vírus de Computador" os programas de códigos nocivos.</a:t>
            </a:r>
          </a:p>
          <a:p>
            <a:pPr marL="154305" indent="-154305">
              <a:buFont typeface="Arial" panose="020B0604020202020204" pitchFamily="34" charset="0"/>
              <a:buChar char="•"/>
            </a:pPr>
            <a:r>
              <a:rPr lang="pt-BR" sz="1300" dirty="0" err="1"/>
              <a:t>Len</a:t>
            </a:r>
            <a:r>
              <a:rPr lang="pt-BR" sz="1300" dirty="0"/>
              <a:t> </a:t>
            </a:r>
            <a:r>
              <a:rPr lang="pt-BR" sz="1300" dirty="0" err="1"/>
              <a:t>Eidelmen</a:t>
            </a:r>
            <a:r>
              <a:rPr lang="pt-BR" sz="1300" dirty="0"/>
              <a:t> demonstra em um seminário sobre segurança computacional, um programa </a:t>
            </a:r>
            <a:r>
              <a:rPr lang="pt-BR" sz="1300" dirty="0" err="1"/>
              <a:t>auto-replicante</a:t>
            </a:r>
            <a:r>
              <a:rPr lang="pt-BR" sz="1300" dirty="0"/>
              <a:t> que conseguia instalar-se em vários locais dos sistemas.</a:t>
            </a:r>
          </a:p>
        </p:txBody>
      </p:sp>
      <p:sp>
        <p:nvSpPr>
          <p:cNvPr id="9" name="Texto explicativo retangular 8">
            <a:extLst>
              <a:ext uri="{FF2B5EF4-FFF2-40B4-BE49-F238E27FC236}">
                <a16:creationId xmlns:a16="http://schemas.microsoft.com/office/drawing/2014/main" id="{86236D2B-7F3A-614F-B7D6-D5B6AC943EFB}"/>
              </a:ext>
            </a:extLst>
          </p:cNvPr>
          <p:cNvSpPr/>
          <p:nvPr/>
        </p:nvSpPr>
        <p:spPr>
          <a:xfrm>
            <a:off x="1290945" y="1415977"/>
            <a:ext cx="2416198" cy="2202624"/>
          </a:xfrm>
          <a:prstGeom prst="wedgeRectCallout">
            <a:avLst>
              <a:gd name="adj1" fmla="val -25842"/>
              <a:gd name="adj2" fmla="val 63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4305" indent="-154305">
              <a:buFont typeface="Arial" panose="020B0604020202020204" pitchFamily="34" charset="0"/>
              <a:buChar char="•"/>
            </a:pPr>
            <a:r>
              <a:rPr lang="pt-BR" sz="1440" dirty="0"/>
              <a:t>O termo vírus de computador é definido na 7th </a:t>
            </a:r>
            <a:r>
              <a:rPr lang="pt-BR" sz="1440" dirty="0" err="1"/>
              <a:t>Annual</a:t>
            </a:r>
            <a:r>
              <a:rPr lang="pt-BR" sz="1440" dirty="0"/>
              <a:t> </a:t>
            </a:r>
            <a:r>
              <a:rPr lang="pt-BR" sz="1440" dirty="0" err="1"/>
              <a:t>Information</a:t>
            </a:r>
            <a:r>
              <a:rPr lang="pt-BR" sz="1440" dirty="0"/>
              <a:t> Security </a:t>
            </a:r>
            <a:r>
              <a:rPr lang="pt-BR" sz="1440" dirty="0" err="1"/>
              <a:t>Conference</a:t>
            </a:r>
            <a:r>
              <a:rPr lang="pt-BR" sz="1440" dirty="0"/>
              <a:t>,  como um programa que infecta outros programas, modificando-os para que seja possível instalar cópias de si mesmo.</a:t>
            </a:r>
          </a:p>
        </p:txBody>
      </p:sp>
      <p:sp>
        <p:nvSpPr>
          <p:cNvPr id="10" name="Texto explicativo retangular 9">
            <a:extLst>
              <a:ext uri="{FF2B5EF4-FFF2-40B4-BE49-F238E27FC236}">
                <a16:creationId xmlns:a16="http://schemas.microsoft.com/office/drawing/2014/main" id="{1E6C6F3A-29DA-3843-A93E-0573450AD532}"/>
              </a:ext>
            </a:extLst>
          </p:cNvPr>
          <p:cNvSpPr/>
          <p:nvPr/>
        </p:nvSpPr>
        <p:spPr>
          <a:xfrm>
            <a:off x="1786829" y="1415978"/>
            <a:ext cx="2416198" cy="2202624"/>
          </a:xfrm>
          <a:prstGeom prst="wedgeRectCallout">
            <a:avLst>
              <a:gd name="adj1" fmla="val -25842"/>
              <a:gd name="adj2" fmla="val 63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260" dirty="0"/>
              <a:t>Descoberto o primeiro vírus para PC denominado </a:t>
            </a:r>
            <a:r>
              <a:rPr lang="pt-BR" sz="1260" dirty="0" err="1"/>
              <a:t>Brain</a:t>
            </a:r>
            <a:r>
              <a:rPr lang="pt-BR" sz="1260" dirty="0"/>
              <a:t>, era da classe dos Vírus de Boot e sua forma de propagação era através de um disquete contaminado</a:t>
            </a:r>
          </a:p>
        </p:txBody>
      </p:sp>
      <p:sp>
        <p:nvSpPr>
          <p:cNvPr id="11" name="Texto explicativo retangular 10">
            <a:extLst>
              <a:ext uri="{FF2B5EF4-FFF2-40B4-BE49-F238E27FC236}">
                <a16:creationId xmlns:a16="http://schemas.microsoft.com/office/drawing/2014/main" id="{90EC157C-1688-0F4D-8260-862C0E2EAECD}"/>
              </a:ext>
            </a:extLst>
          </p:cNvPr>
          <p:cNvSpPr/>
          <p:nvPr/>
        </p:nvSpPr>
        <p:spPr>
          <a:xfrm>
            <a:off x="2398771" y="1415979"/>
            <a:ext cx="2416198" cy="2202624"/>
          </a:xfrm>
          <a:prstGeom prst="wedgeRectCallout">
            <a:avLst>
              <a:gd name="adj1" fmla="val -25842"/>
              <a:gd name="adj2" fmla="val 63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300" dirty="0"/>
              <a:t>Surge na Indonésia o primeiro Antivírus escrito por </a:t>
            </a:r>
            <a:r>
              <a:rPr lang="pt-BR" sz="1300" dirty="0" err="1"/>
              <a:t>Denny</a:t>
            </a:r>
            <a:r>
              <a:rPr lang="pt-BR" sz="1300" dirty="0"/>
              <a:t> </a:t>
            </a:r>
            <a:r>
              <a:rPr lang="pt-BR" sz="1300" dirty="0" err="1"/>
              <a:t>Yanuar</a:t>
            </a:r>
            <a:r>
              <a:rPr lang="pt-BR" sz="1300" dirty="0"/>
              <a:t>, com o objetivo de imunizar sistema contra o vírus </a:t>
            </a:r>
            <a:r>
              <a:rPr lang="pt-BR" sz="1300" dirty="0" err="1"/>
              <a:t>Brain</a:t>
            </a:r>
            <a:r>
              <a:rPr lang="pt-BR" sz="1300" dirty="0"/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300" dirty="0"/>
              <a:t>Surge também a primeira versão do antivírus </a:t>
            </a:r>
            <a:r>
              <a:rPr lang="pt-BR" sz="1300" dirty="0" err="1"/>
              <a:t>avast</a:t>
            </a:r>
            <a:r>
              <a:rPr lang="pt-BR" sz="1300" dirty="0"/>
              <a:t>!, criado para remover o </a:t>
            </a:r>
            <a:r>
              <a:rPr lang="pt-BR" sz="1300" dirty="0" err="1"/>
              <a:t>Vienna</a:t>
            </a:r>
            <a:r>
              <a:rPr lang="pt-BR" sz="1300" dirty="0"/>
              <a:t> </a:t>
            </a:r>
            <a:r>
              <a:rPr lang="pt-BR" sz="1300" dirty="0" err="1"/>
              <a:t>Virus</a:t>
            </a:r>
            <a:r>
              <a:rPr lang="pt-BR" sz="1300" dirty="0"/>
              <a:t>.</a:t>
            </a:r>
          </a:p>
        </p:txBody>
      </p:sp>
      <p:sp>
        <p:nvSpPr>
          <p:cNvPr id="12" name="Texto explicativo retangular 11">
            <a:extLst>
              <a:ext uri="{FF2B5EF4-FFF2-40B4-BE49-F238E27FC236}">
                <a16:creationId xmlns:a16="http://schemas.microsoft.com/office/drawing/2014/main" id="{AA5016BF-2733-334C-A77C-22EF4EA39AA9}"/>
              </a:ext>
            </a:extLst>
          </p:cNvPr>
          <p:cNvSpPr/>
          <p:nvPr/>
        </p:nvSpPr>
        <p:spPr>
          <a:xfrm>
            <a:off x="3074020" y="1415980"/>
            <a:ext cx="2416198" cy="2202624"/>
          </a:xfrm>
          <a:prstGeom prst="wedgeRectCallout">
            <a:avLst>
              <a:gd name="adj1" fmla="val -25842"/>
              <a:gd name="adj2" fmla="val 63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170" dirty="0"/>
              <a:t>Surge o </a:t>
            </a:r>
            <a:r>
              <a:rPr lang="pt-BR" sz="1170" dirty="0" err="1"/>
              <a:t>Dark</a:t>
            </a:r>
            <a:r>
              <a:rPr lang="pt-BR" sz="1170" dirty="0"/>
              <a:t> </a:t>
            </a:r>
            <a:r>
              <a:rPr lang="pt-BR" sz="1170" dirty="0" err="1"/>
              <a:t>Avenger</a:t>
            </a:r>
            <a:r>
              <a:rPr lang="pt-BR" sz="1170" dirty="0"/>
              <a:t>, com algo poder de disseminação, causava danos de maneira lenta, permitindo que o vírus passe despercebido.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170" dirty="0"/>
              <a:t>A IBM fornece o primeiro antivírus comercial.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170" dirty="0"/>
              <a:t>No início do ano de 1989, apenas 9% das empresas pesquisadas tinha um vírus. No final do ano, esse número veio para 63%.</a:t>
            </a:r>
          </a:p>
        </p:txBody>
      </p:sp>
      <p:sp>
        <p:nvSpPr>
          <p:cNvPr id="13" name="Texto explicativo retangular 12">
            <a:extLst>
              <a:ext uri="{FF2B5EF4-FFF2-40B4-BE49-F238E27FC236}">
                <a16:creationId xmlns:a16="http://schemas.microsoft.com/office/drawing/2014/main" id="{DD078E3B-42C9-CD44-869F-5C1D64AE24A5}"/>
              </a:ext>
            </a:extLst>
          </p:cNvPr>
          <p:cNvSpPr/>
          <p:nvPr/>
        </p:nvSpPr>
        <p:spPr>
          <a:xfrm>
            <a:off x="3633208" y="1415981"/>
            <a:ext cx="2416198" cy="2202624"/>
          </a:xfrm>
          <a:prstGeom prst="wedgeRectCallout">
            <a:avLst>
              <a:gd name="adj1" fmla="val -25842"/>
              <a:gd name="adj2" fmla="val 63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170" dirty="0"/>
              <a:t>O primeiro vírus a aparecer na mídia , Michelangelo, faz com que as vendas de softwares </a:t>
            </a:r>
            <a:r>
              <a:rPr lang="pt-BR" sz="1170" dirty="0" err="1"/>
              <a:t>anti-vírus</a:t>
            </a:r>
            <a:r>
              <a:rPr lang="pt-BR" sz="1170" dirty="0"/>
              <a:t> subam rapidamente.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170" dirty="0"/>
              <a:t>Ele era programado para </a:t>
            </a:r>
            <a:r>
              <a:rPr lang="pt-BR" sz="1170" dirty="0" err="1"/>
              <a:t>sobregravar</a:t>
            </a:r>
            <a:r>
              <a:rPr lang="pt-BR" sz="1170" dirty="0"/>
              <a:t> partes das unidades de disco rígido criando pastas e arquivos com conteúdos falsos em 6 de março, dia do nascimento do artista da Renascença.</a:t>
            </a:r>
          </a:p>
        </p:txBody>
      </p:sp>
      <p:sp>
        <p:nvSpPr>
          <p:cNvPr id="14" name="Texto explicativo retangular 13">
            <a:extLst>
              <a:ext uri="{FF2B5EF4-FFF2-40B4-BE49-F238E27FC236}">
                <a16:creationId xmlns:a16="http://schemas.microsoft.com/office/drawing/2014/main" id="{D104DC79-F639-7644-9FE5-55E0ED08E51C}"/>
              </a:ext>
            </a:extLst>
          </p:cNvPr>
          <p:cNvSpPr/>
          <p:nvPr/>
        </p:nvSpPr>
        <p:spPr>
          <a:xfrm>
            <a:off x="4276804" y="1415982"/>
            <a:ext cx="2416198" cy="2202624"/>
          </a:xfrm>
          <a:prstGeom prst="wedgeRectCallout">
            <a:avLst>
              <a:gd name="adj1" fmla="val -25842"/>
              <a:gd name="adj2" fmla="val 63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440" dirty="0"/>
              <a:t>Pela primeira vez um autor de um vírus é processado por disseminar código destruidor.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440" dirty="0"/>
              <a:t>O autor do </a:t>
            </a:r>
            <a:r>
              <a:rPr lang="pt-BR" sz="1440" dirty="0" err="1"/>
              <a:t>Pathogen</a:t>
            </a:r>
            <a:r>
              <a:rPr lang="pt-BR" sz="1440" dirty="0"/>
              <a:t>, feito na Inglaterra, é rastreado pela Scotland Yard e condenado a 18 meses de prisão.</a:t>
            </a:r>
          </a:p>
        </p:txBody>
      </p:sp>
      <p:sp>
        <p:nvSpPr>
          <p:cNvPr id="15" name="Texto explicativo retangular 14">
            <a:extLst>
              <a:ext uri="{FF2B5EF4-FFF2-40B4-BE49-F238E27FC236}">
                <a16:creationId xmlns:a16="http://schemas.microsoft.com/office/drawing/2014/main" id="{E493691D-0F7A-4B4D-B965-BB1F78728B1A}"/>
              </a:ext>
            </a:extLst>
          </p:cNvPr>
          <p:cNvSpPr/>
          <p:nvPr/>
        </p:nvSpPr>
        <p:spPr>
          <a:xfrm>
            <a:off x="4846543" y="1415983"/>
            <a:ext cx="2416198" cy="2202624"/>
          </a:xfrm>
          <a:prstGeom prst="wedgeRectCallout">
            <a:avLst>
              <a:gd name="adj1" fmla="val -25842"/>
              <a:gd name="adj2" fmla="val 63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260" dirty="0"/>
              <a:t>Surge o primeiro vírus de macro.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260" dirty="0"/>
              <a:t>Escrito na linguagem Word Basic da Microsoft, o </a:t>
            </a:r>
            <a:r>
              <a:rPr lang="pt-BR" sz="1260" dirty="0" err="1"/>
              <a:t>Concept</a:t>
            </a:r>
            <a:r>
              <a:rPr lang="pt-BR" sz="1260" dirty="0"/>
              <a:t> podia ser executado em qualquer plataforma com Word - PC ou Macintosh.</a:t>
            </a:r>
          </a:p>
        </p:txBody>
      </p:sp>
      <p:sp>
        <p:nvSpPr>
          <p:cNvPr id="16" name="Texto explicativo retangular 15">
            <a:extLst>
              <a:ext uri="{FF2B5EF4-FFF2-40B4-BE49-F238E27FC236}">
                <a16:creationId xmlns:a16="http://schemas.microsoft.com/office/drawing/2014/main" id="{8755423A-6A47-9148-ABEB-B1B67117FFAA}"/>
              </a:ext>
            </a:extLst>
          </p:cNvPr>
          <p:cNvSpPr/>
          <p:nvPr/>
        </p:nvSpPr>
        <p:spPr>
          <a:xfrm>
            <a:off x="5447934" y="1415984"/>
            <a:ext cx="2416198" cy="2202624"/>
          </a:xfrm>
          <a:prstGeom prst="wedgeRectCallout">
            <a:avLst>
              <a:gd name="adj1" fmla="val -25842"/>
              <a:gd name="adj2" fmla="val 63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100" dirty="0"/>
              <a:t>Em abril surge o Chernobyl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100" dirty="0"/>
              <a:t>Deletava o acesso a unidade de disco e não deixa o usuário ter acesso ao sistema.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100" dirty="0"/>
              <a:t>Sua contaminação foi bem pouca no Estados Unidos, mas provocou danos em outros países.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100" dirty="0"/>
              <a:t>A China sofreu um prejuízo de mais de US$ 291 milhões. Turquia e Coreia do Sul foram duramente atingidas.</a:t>
            </a:r>
          </a:p>
        </p:txBody>
      </p:sp>
      <p:sp>
        <p:nvSpPr>
          <p:cNvPr id="17" name="Texto explicativo retangular 16">
            <a:extLst>
              <a:ext uri="{FF2B5EF4-FFF2-40B4-BE49-F238E27FC236}">
                <a16:creationId xmlns:a16="http://schemas.microsoft.com/office/drawing/2014/main" id="{48618696-392E-1047-918A-93EEC0E680FD}"/>
              </a:ext>
            </a:extLst>
          </p:cNvPr>
          <p:cNvSpPr/>
          <p:nvPr/>
        </p:nvSpPr>
        <p:spPr>
          <a:xfrm>
            <a:off x="6144281" y="1415984"/>
            <a:ext cx="2416198" cy="2202624"/>
          </a:xfrm>
          <a:prstGeom prst="wedgeRectCallout">
            <a:avLst>
              <a:gd name="adj1" fmla="val -25842"/>
              <a:gd name="adj2" fmla="val 63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300" dirty="0"/>
              <a:t>O vírus </a:t>
            </a:r>
            <a:r>
              <a:rPr lang="pt-BR" sz="1300" dirty="0" err="1"/>
              <a:t>LoveLetter</a:t>
            </a:r>
            <a:r>
              <a:rPr lang="pt-BR" sz="1300" dirty="0"/>
              <a:t>, liberado nas Filipinas, varre a Europa e os Estados Unidos em seis horas.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300" dirty="0"/>
              <a:t>Infecta cerca de 2,5 milhões a 3 milhões de máquinas.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300" dirty="0"/>
              <a:t>Causou danos estimados em US$ 8,7 bilhões.</a:t>
            </a:r>
          </a:p>
        </p:txBody>
      </p:sp>
      <p:sp>
        <p:nvSpPr>
          <p:cNvPr id="18" name="Texto explicativo retangular 17">
            <a:extLst>
              <a:ext uri="{FF2B5EF4-FFF2-40B4-BE49-F238E27FC236}">
                <a16:creationId xmlns:a16="http://schemas.microsoft.com/office/drawing/2014/main" id="{5A081996-151A-1847-B40B-FBB93DBF9B72}"/>
              </a:ext>
            </a:extLst>
          </p:cNvPr>
          <p:cNvSpPr/>
          <p:nvPr/>
        </p:nvSpPr>
        <p:spPr>
          <a:xfrm>
            <a:off x="5669500" y="1415985"/>
            <a:ext cx="2416198" cy="2202624"/>
          </a:xfrm>
          <a:prstGeom prst="wedgeRectCallout">
            <a:avLst>
              <a:gd name="adj1" fmla="val 19135"/>
              <a:gd name="adj2" fmla="val 625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8610" indent="-308610">
              <a:buFont typeface="Arial" panose="020B0604020202020204" pitchFamily="34" charset="0"/>
              <a:buChar char="•"/>
            </a:pPr>
            <a:r>
              <a:rPr lang="pt-BR" sz="2070" dirty="0"/>
              <a:t>Popularização dos </a:t>
            </a:r>
            <a:r>
              <a:rPr lang="pt-BR" sz="2070" dirty="0" err="1"/>
              <a:t>Worms</a:t>
            </a:r>
            <a:r>
              <a:rPr lang="pt-BR" sz="2070" dirty="0"/>
              <a:t>.</a:t>
            </a:r>
          </a:p>
          <a:p>
            <a:pPr marL="308610" indent="-308610">
              <a:buFont typeface="Arial" panose="020B0604020202020204" pitchFamily="34" charset="0"/>
              <a:buChar char="•"/>
            </a:pPr>
            <a:r>
              <a:rPr lang="pt-BR" sz="2070" dirty="0"/>
              <a:t>Proliferam-se por páginas da Internet e principalmente por e-mail.</a:t>
            </a:r>
          </a:p>
        </p:txBody>
      </p:sp>
      <p:sp>
        <p:nvSpPr>
          <p:cNvPr id="19" name="Texto explicativo retangular 18">
            <a:extLst>
              <a:ext uri="{FF2B5EF4-FFF2-40B4-BE49-F238E27FC236}">
                <a16:creationId xmlns:a16="http://schemas.microsoft.com/office/drawing/2014/main" id="{5E29CC8D-5FC6-BE40-BAE5-616F39D14611}"/>
              </a:ext>
            </a:extLst>
          </p:cNvPr>
          <p:cNvSpPr/>
          <p:nvPr/>
        </p:nvSpPr>
        <p:spPr>
          <a:xfrm>
            <a:off x="6144283" y="1415986"/>
            <a:ext cx="2416198" cy="2202624"/>
          </a:xfrm>
          <a:prstGeom prst="wedgeRectCallout">
            <a:avLst>
              <a:gd name="adj1" fmla="val 19135"/>
              <a:gd name="adj2" fmla="val 625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1300" dirty="0"/>
              <a:t>Muitas ocorrências de vírus no Orkut, capazes de enviar scraps automaticamente para todos os contatos da vítima na rede social, além de roubar senhas e contas bancárias de um micro infectado através da captura de teclas e cliques.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B1351-FE63-A248-BCB2-4F17B8C29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Tipos</a:t>
            </a:r>
            <a:r>
              <a:rPr lang="en" b="1" dirty="0"/>
              <a:t> de Malware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DBFFB-92B2-F649-A1CA-4610AE6A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988" y="1694905"/>
            <a:ext cx="3117669" cy="17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2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Virus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b="1" dirty="0"/>
              <a:t>Age se anexando a um programa hospedeiro já existente. Altera o começo do programa para executar o código malicioso que foi inserido no programa original.</a:t>
            </a:r>
          </a:p>
          <a:p>
            <a:pPr lvl="0" algn="just"/>
            <a:r>
              <a:rPr lang="pt-BR" b="1" dirty="0"/>
              <a:t>Infecta outros arquivos, inclusive através de compartilhamento de rede.</a:t>
            </a:r>
          </a:p>
          <a:p>
            <a:pPr lvl="0" algn="just"/>
            <a:r>
              <a:rPr lang="pt-BR" b="1" dirty="0"/>
              <a:t>Pode criar novos executáveis.</a:t>
            </a:r>
          </a:p>
          <a:p>
            <a:pPr lvl="0" algn="just"/>
            <a:r>
              <a:rPr lang="pt-BR" b="1" dirty="0"/>
              <a:t>Com a alteração do registro do Windows, um vírus pode forçar a sua execução ao ser reinicializado o computador.</a:t>
            </a:r>
          </a:p>
        </p:txBody>
      </p:sp>
    </p:spTree>
    <p:extLst>
      <p:ext uri="{BB962C8B-B14F-4D97-AF65-F5344CB8AC3E}">
        <p14:creationId xmlns:p14="http://schemas.microsoft.com/office/powerpoint/2010/main" val="410330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Formas</a:t>
            </a:r>
            <a:r>
              <a:rPr lang="en" b="1" dirty="0"/>
              <a:t> de </a:t>
            </a:r>
            <a:r>
              <a:rPr lang="en" b="1" dirty="0" err="1"/>
              <a:t>Infecção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b="1" dirty="0" err="1"/>
              <a:t>Prepending</a:t>
            </a:r>
            <a:r>
              <a:rPr lang="pt-BR" b="1" dirty="0"/>
              <a:t> </a:t>
            </a:r>
            <a:r>
              <a:rPr lang="pt-BR" b="1" dirty="0" err="1"/>
              <a:t>Infection</a:t>
            </a:r>
            <a:r>
              <a:rPr lang="pt-BR" b="1" dirty="0"/>
              <a:t>: insere o código do </a:t>
            </a:r>
            <a:r>
              <a:rPr lang="pt-BR" b="1" dirty="0" err="1"/>
              <a:t>malware</a:t>
            </a:r>
            <a:r>
              <a:rPr lang="pt-BR" b="1" dirty="0"/>
              <a:t> no início do arquivo.</a:t>
            </a: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E699C80C-3D1B-CF48-8970-BBEC7DA8D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36" y="1739753"/>
            <a:ext cx="3825565" cy="26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1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Formas</a:t>
            </a:r>
            <a:r>
              <a:rPr lang="en" b="1" dirty="0"/>
              <a:t> de </a:t>
            </a:r>
            <a:r>
              <a:rPr lang="en" b="1" dirty="0" err="1"/>
              <a:t>Infecção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b="1" dirty="0" err="1"/>
              <a:t>Cavity</a:t>
            </a:r>
            <a:r>
              <a:rPr lang="pt-BR" b="1" dirty="0"/>
              <a:t> </a:t>
            </a:r>
            <a:r>
              <a:rPr lang="pt-BR" b="1" dirty="0" err="1"/>
              <a:t>Infection</a:t>
            </a:r>
            <a:r>
              <a:rPr lang="pt-BR" b="1" dirty="0"/>
              <a:t>: o </a:t>
            </a:r>
            <a:r>
              <a:rPr lang="pt-BR" b="1" dirty="0" err="1"/>
              <a:t>malware</a:t>
            </a:r>
            <a:r>
              <a:rPr lang="pt-BR" b="1" dirty="0"/>
              <a:t> irá procurar por espaços não utilizados no código do arquivo.</a:t>
            </a:r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4C11C985-4738-4940-922B-B91E415BC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48" y="1777385"/>
            <a:ext cx="4648010" cy="24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363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1183</Words>
  <Application>Microsoft Macintosh PowerPoint</Application>
  <PresentationFormat>On-screen Show (16:9)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Muli</vt:lpstr>
      <vt:lpstr>Arial</vt:lpstr>
      <vt:lpstr>Helvetica Neue</vt:lpstr>
      <vt:lpstr>Nixie One</vt:lpstr>
      <vt:lpstr>Imogen template</vt:lpstr>
      <vt:lpstr>Introdução à Engenharia Reversa Prof. Diego K. Maeoka</vt:lpstr>
      <vt:lpstr>Módulo 3 - Agenda</vt:lpstr>
      <vt:lpstr>O que é um Malware?</vt:lpstr>
      <vt:lpstr>Evolução</vt:lpstr>
      <vt:lpstr>Linha do Tempo</vt:lpstr>
      <vt:lpstr>Tipos de Malware</vt:lpstr>
      <vt:lpstr>Virus</vt:lpstr>
      <vt:lpstr>Formas de Infecção</vt:lpstr>
      <vt:lpstr>Formas de Infecção</vt:lpstr>
      <vt:lpstr>Formas de Infecção</vt:lpstr>
      <vt:lpstr>Formas de Infecção</vt:lpstr>
      <vt:lpstr>Formas de Infecção</vt:lpstr>
      <vt:lpstr>Worm</vt:lpstr>
      <vt:lpstr>Trojan</vt:lpstr>
      <vt:lpstr> Backdoor</vt:lpstr>
      <vt:lpstr> Spyware</vt:lpstr>
      <vt:lpstr> Ransonware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DIEGO KIYOSHI MAEOKA</cp:lastModifiedBy>
  <cp:revision>49</cp:revision>
  <dcterms:modified xsi:type="dcterms:W3CDTF">2018-12-05T02:00:16Z</dcterms:modified>
</cp:coreProperties>
</file>