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302" r:id="rId4"/>
    <p:sldId id="324" r:id="rId5"/>
    <p:sldId id="311" r:id="rId6"/>
    <p:sldId id="310" r:id="rId7"/>
    <p:sldId id="313" r:id="rId8"/>
    <p:sldId id="309" r:id="rId9"/>
    <p:sldId id="316" r:id="rId10"/>
    <p:sldId id="304" r:id="rId11"/>
    <p:sldId id="308" r:id="rId12"/>
    <p:sldId id="314" r:id="rId13"/>
    <p:sldId id="315" r:id="rId14"/>
    <p:sldId id="306" r:id="rId15"/>
    <p:sldId id="321" r:id="rId16"/>
    <p:sldId id="305" r:id="rId17"/>
    <p:sldId id="317" r:id="rId18"/>
    <p:sldId id="318" r:id="rId19"/>
    <p:sldId id="319" r:id="rId20"/>
    <p:sldId id="320" r:id="rId21"/>
    <p:sldId id="307" r:id="rId22"/>
    <p:sldId id="312" r:id="rId23"/>
    <p:sldId id="322" r:id="rId24"/>
    <p:sldId id="323" r:id="rId25"/>
    <p:sldId id="280" r:id="rId26"/>
    <p:sldId id="281" r:id="rId27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0"/>
      <p:bold r:id="rId31"/>
      <p:italic r:id="rId32"/>
      <p:boldItalic r:id="rId33"/>
    </p:embeddedFont>
    <p:embeddedFont>
      <p:font typeface="Muli" pitchFamily="2" charset="77"/>
      <p:regular r:id="rId34"/>
      <p:bold r:id="rId35"/>
      <p:italic r:id="rId36"/>
      <p:boldItalic r:id="rId37"/>
    </p:embeddedFont>
    <p:embeddedFont>
      <p:font typeface="Nixie One" panose="02000503080000020004" pitchFamily="2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40E5B-FF96-A84E-B805-59FD9F0B47C4}" v="10" dt="2018-12-15T04:29:57.451"/>
  </p1510:revLst>
</p1510:revInfo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54"/>
  </p:normalViewPr>
  <p:slideViewPr>
    <p:cSldViewPr snapToGrid="0">
      <p:cViewPr varScale="1">
        <p:scale>
          <a:sx n="202" d="100"/>
          <a:sy n="202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KIYOSHI MAEOKA" userId="16103456-2478-4600-92fe-4323159bd784" providerId="ADAL" clId="{9D240E5B-FF96-A84E-B805-59FD9F0B47C4}"/>
    <pc:docChg chg="custSel addSld delSld modSld">
      <pc:chgData name="DIEGO KIYOSHI MAEOKA" userId="16103456-2478-4600-92fe-4323159bd784" providerId="ADAL" clId="{9D240E5B-FF96-A84E-B805-59FD9F0B47C4}" dt="2018-12-18T02:38:21.128" v="127" actId="20577"/>
      <pc:docMkLst>
        <pc:docMk/>
      </pc:docMkLst>
      <pc:sldChg chg="modSp">
        <pc:chgData name="DIEGO KIYOSHI MAEOKA" userId="16103456-2478-4600-92fe-4323159bd784" providerId="ADAL" clId="{9D240E5B-FF96-A84E-B805-59FD9F0B47C4}" dt="2018-12-15T04:29:57.450" v="41"/>
        <pc:sldMkLst>
          <pc:docMk/>
          <pc:sldMk cId="0" sldId="281"/>
        </pc:sldMkLst>
        <pc:spChg chg="mod">
          <ac:chgData name="DIEGO KIYOSHI MAEOKA" userId="16103456-2478-4600-92fe-4323159bd784" providerId="ADAL" clId="{9D240E5B-FF96-A84E-B805-59FD9F0B47C4}" dt="2018-12-15T04:29:57.450" v="41"/>
          <ac:spMkLst>
            <pc:docMk/>
            <pc:sldMk cId="0" sldId="281"/>
            <ac:spMk id="551" creationId="{00000000-0000-0000-0000-000000000000}"/>
          </ac:spMkLst>
        </pc:spChg>
      </pc:sldChg>
      <pc:sldChg chg="modNotesTx">
        <pc:chgData name="DIEGO KIYOSHI MAEOKA" userId="16103456-2478-4600-92fe-4323159bd784" providerId="ADAL" clId="{9D240E5B-FF96-A84E-B805-59FD9F0B47C4}" dt="2018-12-18T02:36:15.546" v="117" actId="20577"/>
        <pc:sldMkLst>
          <pc:docMk/>
          <pc:sldMk cId="1069368179" sldId="304"/>
        </pc:sldMkLst>
      </pc:sldChg>
      <pc:sldChg chg="modNotesTx">
        <pc:chgData name="DIEGO KIYOSHI MAEOKA" userId="16103456-2478-4600-92fe-4323159bd784" providerId="ADAL" clId="{9D240E5B-FF96-A84E-B805-59FD9F0B47C4}" dt="2018-12-18T02:37:44.407" v="119" actId="20577"/>
        <pc:sldMkLst>
          <pc:docMk/>
          <pc:sldMk cId="3625788177" sldId="305"/>
        </pc:sldMkLst>
      </pc:sldChg>
      <pc:sldChg chg="modNotesTx">
        <pc:chgData name="DIEGO KIYOSHI MAEOKA" userId="16103456-2478-4600-92fe-4323159bd784" providerId="ADAL" clId="{9D240E5B-FF96-A84E-B805-59FD9F0B47C4}" dt="2018-12-18T02:35:28.081" v="109" actId="20577"/>
        <pc:sldMkLst>
          <pc:docMk/>
          <pc:sldMk cId="375561472" sldId="306"/>
        </pc:sldMkLst>
      </pc:sldChg>
      <pc:sldChg chg="modNotesTx">
        <pc:chgData name="DIEGO KIYOSHI MAEOKA" userId="16103456-2478-4600-92fe-4323159bd784" providerId="ADAL" clId="{9D240E5B-FF96-A84E-B805-59FD9F0B47C4}" dt="2018-12-18T02:38:06.818" v="124" actId="20577"/>
        <pc:sldMkLst>
          <pc:docMk/>
          <pc:sldMk cId="3880058936" sldId="307"/>
        </pc:sldMkLst>
      </pc:sldChg>
      <pc:sldChg chg="modNotesTx">
        <pc:chgData name="DIEGO KIYOSHI MAEOKA" userId="16103456-2478-4600-92fe-4323159bd784" providerId="ADAL" clId="{9D240E5B-FF96-A84E-B805-59FD9F0B47C4}" dt="2018-12-18T02:36:27.605" v="118" actId="20577"/>
        <pc:sldMkLst>
          <pc:docMk/>
          <pc:sldMk cId="3479320129" sldId="308"/>
        </pc:sldMkLst>
      </pc:sldChg>
      <pc:sldChg chg="modNotesTx">
        <pc:chgData name="DIEGO KIYOSHI MAEOKA" userId="16103456-2478-4600-92fe-4323159bd784" providerId="ADAL" clId="{9D240E5B-FF96-A84E-B805-59FD9F0B47C4}" dt="2018-12-18T02:36:05.919" v="115" actId="20577"/>
        <pc:sldMkLst>
          <pc:docMk/>
          <pc:sldMk cId="416131970" sldId="309"/>
        </pc:sldMkLst>
      </pc:sldChg>
      <pc:sldChg chg="modNotesTx">
        <pc:chgData name="DIEGO KIYOSHI MAEOKA" userId="16103456-2478-4600-92fe-4323159bd784" providerId="ADAL" clId="{9D240E5B-FF96-A84E-B805-59FD9F0B47C4}" dt="2018-12-18T02:35:56.077" v="113" actId="20577"/>
        <pc:sldMkLst>
          <pc:docMk/>
          <pc:sldMk cId="2424793767" sldId="310"/>
        </pc:sldMkLst>
      </pc:sldChg>
      <pc:sldChg chg="modNotesTx">
        <pc:chgData name="DIEGO KIYOSHI MAEOKA" userId="16103456-2478-4600-92fe-4323159bd784" providerId="ADAL" clId="{9D240E5B-FF96-A84E-B805-59FD9F0B47C4}" dt="2018-12-18T02:35:51.037" v="112" actId="20577"/>
        <pc:sldMkLst>
          <pc:docMk/>
          <pc:sldMk cId="2559686511" sldId="311"/>
        </pc:sldMkLst>
      </pc:sldChg>
      <pc:sldChg chg="modNotesTx">
        <pc:chgData name="DIEGO KIYOSHI MAEOKA" userId="16103456-2478-4600-92fe-4323159bd784" providerId="ADAL" clId="{9D240E5B-FF96-A84E-B805-59FD9F0B47C4}" dt="2018-12-18T02:38:11.202" v="125" actId="20577"/>
        <pc:sldMkLst>
          <pc:docMk/>
          <pc:sldMk cId="1870614639" sldId="312"/>
        </pc:sldMkLst>
      </pc:sldChg>
      <pc:sldChg chg="modNotesTx">
        <pc:chgData name="DIEGO KIYOSHI MAEOKA" userId="16103456-2478-4600-92fe-4323159bd784" providerId="ADAL" clId="{9D240E5B-FF96-A84E-B805-59FD9F0B47C4}" dt="2018-12-18T02:36:01.028" v="114" actId="20577"/>
        <pc:sldMkLst>
          <pc:docMk/>
          <pc:sldMk cId="3528445159" sldId="313"/>
        </pc:sldMkLst>
      </pc:sldChg>
      <pc:sldChg chg="modNotesTx">
        <pc:chgData name="DIEGO KIYOSHI MAEOKA" userId="16103456-2478-4600-92fe-4323159bd784" providerId="ADAL" clId="{9D240E5B-FF96-A84E-B805-59FD9F0B47C4}" dt="2018-12-18T02:35:40.416" v="111" actId="20577"/>
        <pc:sldMkLst>
          <pc:docMk/>
          <pc:sldMk cId="2248843440" sldId="314"/>
        </pc:sldMkLst>
      </pc:sldChg>
      <pc:sldChg chg="modNotesTx">
        <pc:chgData name="DIEGO KIYOSHI MAEOKA" userId="16103456-2478-4600-92fe-4323159bd784" providerId="ADAL" clId="{9D240E5B-FF96-A84E-B805-59FD9F0B47C4}" dt="2018-12-18T02:35:34.404" v="110" actId="20577"/>
        <pc:sldMkLst>
          <pc:docMk/>
          <pc:sldMk cId="399208595" sldId="315"/>
        </pc:sldMkLst>
      </pc:sldChg>
      <pc:sldChg chg="modNotesTx">
        <pc:chgData name="DIEGO KIYOSHI MAEOKA" userId="16103456-2478-4600-92fe-4323159bd784" providerId="ADAL" clId="{9D240E5B-FF96-A84E-B805-59FD9F0B47C4}" dt="2018-12-18T02:36:10.745" v="116" actId="20577"/>
        <pc:sldMkLst>
          <pc:docMk/>
          <pc:sldMk cId="1048534155" sldId="316"/>
        </pc:sldMkLst>
      </pc:sldChg>
      <pc:sldChg chg="modNotesTx">
        <pc:chgData name="DIEGO KIYOSHI MAEOKA" userId="16103456-2478-4600-92fe-4323159bd784" providerId="ADAL" clId="{9D240E5B-FF96-A84E-B805-59FD9F0B47C4}" dt="2018-12-18T02:37:49.176" v="120" actId="20577"/>
        <pc:sldMkLst>
          <pc:docMk/>
          <pc:sldMk cId="2010605996" sldId="317"/>
        </pc:sldMkLst>
      </pc:sldChg>
      <pc:sldChg chg="modNotesTx">
        <pc:chgData name="DIEGO KIYOSHI MAEOKA" userId="16103456-2478-4600-92fe-4323159bd784" providerId="ADAL" clId="{9D240E5B-FF96-A84E-B805-59FD9F0B47C4}" dt="2018-12-18T02:37:53.557" v="121" actId="20577"/>
        <pc:sldMkLst>
          <pc:docMk/>
          <pc:sldMk cId="3711410304" sldId="318"/>
        </pc:sldMkLst>
      </pc:sldChg>
      <pc:sldChg chg="modNotesTx">
        <pc:chgData name="DIEGO KIYOSHI MAEOKA" userId="16103456-2478-4600-92fe-4323159bd784" providerId="ADAL" clId="{9D240E5B-FF96-A84E-B805-59FD9F0B47C4}" dt="2018-12-18T02:37:57.940" v="122" actId="20577"/>
        <pc:sldMkLst>
          <pc:docMk/>
          <pc:sldMk cId="992684218" sldId="319"/>
        </pc:sldMkLst>
      </pc:sldChg>
      <pc:sldChg chg="modNotesTx">
        <pc:chgData name="DIEGO KIYOSHI MAEOKA" userId="16103456-2478-4600-92fe-4323159bd784" providerId="ADAL" clId="{9D240E5B-FF96-A84E-B805-59FD9F0B47C4}" dt="2018-12-18T02:38:02.773" v="123" actId="20577"/>
        <pc:sldMkLst>
          <pc:docMk/>
          <pc:sldMk cId="929245553" sldId="320"/>
        </pc:sldMkLst>
      </pc:sldChg>
      <pc:sldChg chg="modNotesTx">
        <pc:chgData name="DIEGO KIYOSHI MAEOKA" userId="16103456-2478-4600-92fe-4323159bd784" providerId="ADAL" clId="{9D240E5B-FF96-A84E-B805-59FD9F0B47C4}" dt="2018-12-18T02:35:20.341" v="108" actId="20577"/>
        <pc:sldMkLst>
          <pc:docMk/>
          <pc:sldMk cId="3369548231" sldId="321"/>
        </pc:sldMkLst>
      </pc:sldChg>
      <pc:sldChg chg="modNotesTx">
        <pc:chgData name="DIEGO KIYOSHI MAEOKA" userId="16103456-2478-4600-92fe-4323159bd784" providerId="ADAL" clId="{9D240E5B-FF96-A84E-B805-59FD9F0B47C4}" dt="2018-12-18T02:38:16.058" v="126" actId="20577"/>
        <pc:sldMkLst>
          <pc:docMk/>
          <pc:sldMk cId="3246267310" sldId="322"/>
        </pc:sldMkLst>
      </pc:sldChg>
      <pc:sldChg chg="modNotesTx">
        <pc:chgData name="DIEGO KIYOSHI MAEOKA" userId="16103456-2478-4600-92fe-4323159bd784" providerId="ADAL" clId="{9D240E5B-FF96-A84E-B805-59FD9F0B47C4}" dt="2018-12-18T02:38:21.128" v="127" actId="20577"/>
        <pc:sldMkLst>
          <pc:docMk/>
          <pc:sldMk cId="223319283" sldId="323"/>
        </pc:sldMkLst>
      </pc:sldChg>
      <pc:sldChg chg="modSp add">
        <pc:chgData name="DIEGO KIYOSHI MAEOKA" userId="16103456-2478-4600-92fe-4323159bd784" providerId="ADAL" clId="{9D240E5B-FF96-A84E-B805-59FD9F0B47C4}" dt="2018-12-15T04:31:44.444" v="107" actId="20577"/>
        <pc:sldMkLst>
          <pc:docMk/>
          <pc:sldMk cId="3116088548" sldId="324"/>
        </pc:sldMkLst>
        <pc:spChg chg="mod">
          <ac:chgData name="DIEGO KIYOSHI MAEOKA" userId="16103456-2478-4600-92fe-4323159bd784" providerId="ADAL" clId="{9D240E5B-FF96-A84E-B805-59FD9F0B47C4}" dt="2018-12-15T04:26:39.127" v="21" actId="20577"/>
          <ac:spMkLst>
            <pc:docMk/>
            <pc:sldMk cId="3116088548" sldId="324"/>
            <ac:spMk id="361" creationId="{00000000-0000-0000-0000-000000000000}"/>
          </ac:spMkLst>
        </pc:spChg>
        <pc:spChg chg="mod">
          <ac:chgData name="DIEGO KIYOSHI MAEOKA" userId="16103456-2478-4600-92fe-4323159bd784" providerId="ADAL" clId="{9D240E5B-FF96-A84E-B805-59FD9F0B47C4}" dt="2018-12-15T04:31:44.444" v="107" actId="20577"/>
          <ac:spMkLst>
            <pc:docMk/>
            <pc:sldMk cId="3116088548" sldId="324"/>
            <ac:spMk id="36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43579-53EE-7B40-AA52-7599802148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6C75B-D5C9-9E45-A24C-AF70213C4B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7D1C5-C055-1640-B689-62D81933F36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98C55-2806-5848-9F5C-823BC52B7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7048-D40B-404D-B527-55F3CBC12E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E7CC3-26AE-4341-8D1F-148C7EF1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9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3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1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46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53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39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0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22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7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70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16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57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29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25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59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4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4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2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err="1"/>
              <a:t>Introdução</a:t>
            </a:r>
            <a:r>
              <a:rPr lang="en" sz="4000" b="1" dirty="0"/>
              <a:t> </a:t>
            </a:r>
            <a:r>
              <a:rPr lang="en" sz="4000" b="1" dirty="0" err="1"/>
              <a:t>à</a:t>
            </a:r>
            <a:r>
              <a:rPr lang="en" sz="4000" b="1" dirty="0"/>
              <a:t> </a:t>
            </a:r>
            <a:r>
              <a:rPr lang="en" sz="4000" b="1" dirty="0" err="1"/>
              <a:t>Engenharia</a:t>
            </a:r>
            <a:r>
              <a:rPr lang="en" sz="4000" b="1" dirty="0"/>
              <a:t> </a:t>
            </a:r>
            <a:r>
              <a:rPr lang="en" sz="4000" b="1" dirty="0" err="1"/>
              <a:t>Reversa</a:t>
            </a:r>
            <a:br>
              <a:rPr lang="en" sz="4000" dirty="0"/>
            </a:br>
            <a:r>
              <a:rPr lang="en" sz="4000" dirty="0"/>
              <a:t>Prof. Diego K. Maeoka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16897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TCP View</a:t>
            </a:r>
            <a:endParaRPr b="1" dirty="0"/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6ADFE3A-CB9C-5748-9A81-11A380336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3" t="2244" r="3214" b="2891"/>
          <a:stretch/>
        </p:blipFill>
        <p:spPr>
          <a:xfrm>
            <a:off x="1890943" y="909452"/>
            <a:ext cx="4447713" cy="404058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ADB921-CB1E-5E40-83EE-229D91B85B4C}"/>
              </a:ext>
            </a:extLst>
          </p:cNvPr>
          <p:cNvSpPr/>
          <p:nvPr/>
        </p:nvSpPr>
        <p:spPr>
          <a:xfrm>
            <a:off x="1908699" y="1615736"/>
            <a:ext cx="4110361" cy="159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16897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Wireshark</a:t>
            </a:r>
            <a:endParaRPr b="1" dirty="0"/>
          </a:p>
        </p:txBody>
      </p:sp>
      <p:pic>
        <p:nvPicPr>
          <p:cNvPr id="3" name="Picture 2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EADE2EB8-AFB4-6C47-BBB2-7A9AA0D21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" t="1693" r="3534" b="1460"/>
          <a:stretch/>
        </p:blipFill>
        <p:spPr>
          <a:xfrm>
            <a:off x="1818266" y="1006962"/>
            <a:ext cx="5507468" cy="370437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A264D9-5BED-EF45-9846-23CB2C617ACD}"/>
              </a:ext>
            </a:extLst>
          </p:cNvPr>
          <p:cNvSpPr/>
          <p:nvPr/>
        </p:nvSpPr>
        <p:spPr>
          <a:xfrm>
            <a:off x="1866900" y="1933575"/>
            <a:ext cx="3352800" cy="119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26A582-C4E0-3F4D-89E9-DB56422C3D75}"/>
              </a:ext>
            </a:extLst>
          </p:cNvPr>
          <p:cNvSpPr/>
          <p:nvPr/>
        </p:nvSpPr>
        <p:spPr>
          <a:xfrm>
            <a:off x="1871663" y="2709863"/>
            <a:ext cx="1023937" cy="149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454C19-A078-A444-BAEB-F112E69522E2}"/>
              </a:ext>
            </a:extLst>
          </p:cNvPr>
          <p:cNvSpPr/>
          <p:nvPr/>
        </p:nvSpPr>
        <p:spPr>
          <a:xfrm>
            <a:off x="1938338" y="3200400"/>
            <a:ext cx="790575" cy="106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D3D990-D9AA-5E4A-BDD5-9EB81ED3DF65}"/>
              </a:ext>
            </a:extLst>
          </p:cNvPr>
          <p:cNvSpPr/>
          <p:nvPr/>
        </p:nvSpPr>
        <p:spPr>
          <a:xfrm>
            <a:off x="1990725" y="3390900"/>
            <a:ext cx="1504950" cy="125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16897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Wireshark</a:t>
            </a:r>
            <a:endParaRPr b="1" dirty="0"/>
          </a:p>
        </p:txBody>
      </p:sp>
      <p:pic>
        <p:nvPicPr>
          <p:cNvPr id="4" name="Picture 3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24AE6F9E-824B-8747-A7B2-D38263432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3" r="9909" b="2420"/>
          <a:stretch/>
        </p:blipFill>
        <p:spPr>
          <a:xfrm>
            <a:off x="2128520" y="909452"/>
            <a:ext cx="4886959" cy="397599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777C28-366B-0546-B18F-EF391A6D8C17}"/>
              </a:ext>
            </a:extLst>
          </p:cNvPr>
          <p:cNvSpPr/>
          <p:nvPr/>
        </p:nvSpPr>
        <p:spPr>
          <a:xfrm>
            <a:off x="2180897" y="1035269"/>
            <a:ext cx="793531" cy="136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A4EA47-8251-6F40-A4CA-C160E13411F5}"/>
              </a:ext>
            </a:extLst>
          </p:cNvPr>
          <p:cNvSpPr/>
          <p:nvPr/>
        </p:nvSpPr>
        <p:spPr>
          <a:xfrm>
            <a:off x="2128520" y="1513490"/>
            <a:ext cx="688252" cy="8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16897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Wireshark</a:t>
            </a:r>
            <a:endParaRPr b="1" dirty="0"/>
          </a:p>
        </p:txBody>
      </p:sp>
      <p:pic>
        <p:nvPicPr>
          <p:cNvPr id="3" name="Picture 2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FC588F5D-5115-3F40-83ED-83A0802E2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1" t="920" r="3585" b="2304"/>
          <a:stretch/>
        </p:blipFill>
        <p:spPr>
          <a:xfrm>
            <a:off x="1733435" y="909452"/>
            <a:ext cx="5677130" cy="385075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779E5D-5327-A947-945A-B999BF89A8B3}"/>
              </a:ext>
            </a:extLst>
          </p:cNvPr>
          <p:cNvSpPr/>
          <p:nvPr/>
        </p:nvSpPr>
        <p:spPr>
          <a:xfrm>
            <a:off x="2361127" y="2146479"/>
            <a:ext cx="3533104" cy="1373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DDF006-2856-D04D-BF5B-6C4883F0A9A8}"/>
              </a:ext>
            </a:extLst>
          </p:cNvPr>
          <p:cNvSpPr/>
          <p:nvPr/>
        </p:nvSpPr>
        <p:spPr>
          <a:xfrm>
            <a:off x="1784950" y="2417203"/>
            <a:ext cx="2246137" cy="309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D85BA62-2B17-EC46-A7DE-A3782E10D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2" t="10051" r="4426" b="10412"/>
          <a:stretch/>
        </p:blipFill>
        <p:spPr>
          <a:xfrm>
            <a:off x="2942223" y="1173525"/>
            <a:ext cx="3259554" cy="3276075"/>
          </a:xfrm>
          <a:prstGeom prst="rect">
            <a:avLst/>
          </a:prstGeom>
        </p:spPr>
      </p:pic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16897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Regshot</a:t>
            </a:r>
            <a:endParaRPr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163733-BA4C-1A42-B4EC-2298AA47174E}"/>
              </a:ext>
            </a:extLst>
          </p:cNvPr>
          <p:cNvSpPr/>
          <p:nvPr/>
        </p:nvSpPr>
        <p:spPr>
          <a:xfrm>
            <a:off x="3081600" y="1548000"/>
            <a:ext cx="1980000" cy="46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CBBE0E-EE7E-7544-AE20-87CC164ACD9B}"/>
              </a:ext>
            </a:extLst>
          </p:cNvPr>
          <p:cNvSpPr/>
          <p:nvPr/>
        </p:nvSpPr>
        <p:spPr>
          <a:xfrm>
            <a:off x="3081600" y="2226000"/>
            <a:ext cx="1980000" cy="53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8CDC04-2E01-BB4F-9C62-B3EA2DDD0CEF}"/>
              </a:ext>
            </a:extLst>
          </p:cNvPr>
          <p:cNvSpPr/>
          <p:nvPr/>
        </p:nvSpPr>
        <p:spPr>
          <a:xfrm>
            <a:off x="3081600" y="2865150"/>
            <a:ext cx="1980000" cy="53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8AE147-D441-AF47-AE9E-E108ED777F1F}"/>
              </a:ext>
            </a:extLst>
          </p:cNvPr>
          <p:cNvSpPr/>
          <p:nvPr/>
        </p:nvSpPr>
        <p:spPr>
          <a:xfrm>
            <a:off x="5177318" y="1587374"/>
            <a:ext cx="910281" cy="918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16897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Regshot</a:t>
            </a:r>
            <a:endParaRPr b="1" dirty="0"/>
          </a:p>
        </p:txBody>
      </p:sp>
      <p:pic>
        <p:nvPicPr>
          <p:cNvPr id="9" name="Picture 8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4C5D1358-FA6B-9A49-997C-C5A530F23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4" t="6159" r="4758" b="22030"/>
          <a:stretch/>
        </p:blipFill>
        <p:spPr>
          <a:xfrm>
            <a:off x="1695538" y="1143452"/>
            <a:ext cx="5752923" cy="303933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163733-BA4C-1A42-B4EC-2298AA47174E}"/>
              </a:ext>
            </a:extLst>
          </p:cNvPr>
          <p:cNvSpPr/>
          <p:nvPr/>
        </p:nvSpPr>
        <p:spPr>
          <a:xfrm>
            <a:off x="1735200" y="3895200"/>
            <a:ext cx="1288800" cy="148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A450C3-B070-F24B-B17D-DDAD904FC1FC}"/>
              </a:ext>
            </a:extLst>
          </p:cNvPr>
          <p:cNvSpPr/>
          <p:nvPr/>
        </p:nvSpPr>
        <p:spPr>
          <a:xfrm>
            <a:off x="1735200" y="2017200"/>
            <a:ext cx="4068000" cy="148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API Monitor</a:t>
            </a:r>
            <a:endParaRPr b="1" dirty="0"/>
          </a:p>
        </p:txBody>
      </p:sp>
      <p:pic>
        <p:nvPicPr>
          <p:cNvPr id="8" name="Picture 7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CF2DB61F-1195-A346-963A-402F180C9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9"/>
          <a:stretch/>
        </p:blipFill>
        <p:spPr>
          <a:xfrm>
            <a:off x="1649402" y="1140178"/>
            <a:ext cx="5643765" cy="307622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88AFAB-0020-4D47-BF7A-7CB210D8E05F}"/>
              </a:ext>
            </a:extLst>
          </p:cNvPr>
          <p:cNvSpPr/>
          <p:nvPr/>
        </p:nvSpPr>
        <p:spPr>
          <a:xfrm>
            <a:off x="1688757" y="3233351"/>
            <a:ext cx="564292" cy="78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43A17B0-6AA9-2F49-A351-AF7F39644655}"/>
              </a:ext>
            </a:extLst>
          </p:cNvPr>
          <p:cNvSpPr/>
          <p:nvPr/>
        </p:nvSpPr>
        <p:spPr>
          <a:xfrm>
            <a:off x="1659924" y="1416908"/>
            <a:ext cx="832022" cy="1363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API Monitor</a:t>
            </a:r>
            <a:endParaRPr b="1" dirty="0"/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C73E6B6-98BC-9645-9653-EF34F390F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1" t="7828" r="4348" b="5177"/>
          <a:stretch/>
        </p:blipFill>
        <p:spPr>
          <a:xfrm>
            <a:off x="2426383" y="1178384"/>
            <a:ext cx="3797300" cy="244746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1A97B9-4953-B842-9475-06684018FCA1}"/>
              </a:ext>
            </a:extLst>
          </p:cNvPr>
          <p:cNvSpPr/>
          <p:nvPr/>
        </p:nvSpPr>
        <p:spPr>
          <a:xfrm>
            <a:off x="2578100" y="2616200"/>
            <a:ext cx="1924050" cy="323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15528-70CC-074F-9F5D-58D4C392ED99}"/>
              </a:ext>
            </a:extLst>
          </p:cNvPr>
          <p:cNvSpPr/>
          <p:nvPr/>
        </p:nvSpPr>
        <p:spPr>
          <a:xfrm>
            <a:off x="5346700" y="2344092"/>
            <a:ext cx="831849" cy="468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49FEC2-10FE-154D-8A48-06983A9176C5}"/>
              </a:ext>
            </a:extLst>
          </p:cNvPr>
          <p:cNvSpPr/>
          <p:nvPr/>
        </p:nvSpPr>
        <p:spPr>
          <a:xfrm>
            <a:off x="4419600" y="3047057"/>
            <a:ext cx="666750" cy="2676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API Monitor</a:t>
            </a:r>
            <a:endParaRPr b="1" dirty="0"/>
          </a:p>
        </p:txBody>
      </p:sp>
      <p:pic>
        <p:nvPicPr>
          <p:cNvPr id="4" name="Picture 3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AD82CCC6-51FC-E549-A386-F3E8680BF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6"/>
          <a:stretch/>
        </p:blipFill>
        <p:spPr>
          <a:xfrm>
            <a:off x="1812925" y="1067671"/>
            <a:ext cx="5518150" cy="300815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FF8E044-2A7E-FA43-870B-675A188C6FDE}"/>
              </a:ext>
            </a:extLst>
          </p:cNvPr>
          <p:cNvSpPr/>
          <p:nvPr/>
        </p:nvSpPr>
        <p:spPr>
          <a:xfrm>
            <a:off x="2647950" y="1416050"/>
            <a:ext cx="711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9B229A9-085E-1346-BF47-1E41A51F8268}"/>
              </a:ext>
            </a:extLst>
          </p:cNvPr>
          <p:cNvSpPr/>
          <p:nvPr/>
        </p:nvSpPr>
        <p:spPr>
          <a:xfrm>
            <a:off x="3421062" y="1416050"/>
            <a:ext cx="3043238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API Monitor</a:t>
            </a:r>
            <a:endParaRPr b="1" dirty="0"/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8584E3E-2CC2-BD4F-9383-43B737883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9" t="5860" r="5628" b="8230"/>
          <a:stretch/>
        </p:blipFill>
        <p:spPr>
          <a:xfrm>
            <a:off x="2349951" y="1138237"/>
            <a:ext cx="4444097" cy="286702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4EA9B1-3B6F-824D-B67B-5FAF84B7349E}"/>
              </a:ext>
            </a:extLst>
          </p:cNvPr>
          <p:cNvSpPr/>
          <p:nvPr/>
        </p:nvSpPr>
        <p:spPr>
          <a:xfrm>
            <a:off x="2501900" y="2470150"/>
            <a:ext cx="2127250" cy="781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1DF87D-D63C-9848-8AB6-D70B85309D8A}"/>
              </a:ext>
            </a:extLst>
          </p:cNvPr>
          <p:cNvSpPr/>
          <p:nvPr/>
        </p:nvSpPr>
        <p:spPr>
          <a:xfrm>
            <a:off x="5778500" y="2470150"/>
            <a:ext cx="933450" cy="628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34306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Módulo</a:t>
            </a:r>
            <a:r>
              <a:rPr lang="en" b="1" dirty="0"/>
              <a:t> 4 - Agenda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dirty="0"/>
              <a:t>AULA 2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/>
              <a:t>Análise dinâmica;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API Monitor</a:t>
            </a:r>
            <a:endParaRPr b="1" dirty="0"/>
          </a:p>
        </p:txBody>
      </p:sp>
      <p:pic>
        <p:nvPicPr>
          <p:cNvPr id="6" name="Picture 5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CB99FAFF-632D-F141-A3C9-25FB87858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57"/>
          <a:stretch/>
        </p:blipFill>
        <p:spPr>
          <a:xfrm>
            <a:off x="1438250" y="1117600"/>
            <a:ext cx="6267499" cy="34036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4D0C0-6443-7446-9F2B-226A89D4E630}"/>
              </a:ext>
            </a:extLst>
          </p:cNvPr>
          <p:cNvSpPr/>
          <p:nvPr/>
        </p:nvSpPr>
        <p:spPr>
          <a:xfrm>
            <a:off x="3194049" y="1562100"/>
            <a:ext cx="4176633" cy="1562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DCF9D3D-D4AD-F248-BCED-B3EF06513984}"/>
              </a:ext>
            </a:extLst>
          </p:cNvPr>
          <p:cNvSpPr/>
          <p:nvPr/>
        </p:nvSpPr>
        <p:spPr>
          <a:xfrm>
            <a:off x="2330450" y="3208522"/>
            <a:ext cx="2546350" cy="4744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4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FTK Imager</a:t>
            </a:r>
            <a:endParaRPr b="1" dirty="0"/>
          </a:p>
        </p:txBody>
      </p:sp>
      <p:pic>
        <p:nvPicPr>
          <p:cNvPr id="3" name="Picture 2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5E50CF68-8CAC-0846-A850-20363D8C6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1"/>
          <a:stretch/>
        </p:blipFill>
        <p:spPr>
          <a:xfrm>
            <a:off x="1877095" y="1105988"/>
            <a:ext cx="5389809" cy="323958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5905F1-1570-294B-A0A1-F64076A778EF}"/>
              </a:ext>
            </a:extLst>
          </p:cNvPr>
          <p:cNvSpPr/>
          <p:nvPr/>
        </p:nvSpPr>
        <p:spPr>
          <a:xfrm>
            <a:off x="1877095" y="2412274"/>
            <a:ext cx="1223156" cy="2264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FTK Imager</a:t>
            </a:r>
            <a:endParaRPr b="1" dirty="0"/>
          </a:p>
        </p:txBody>
      </p:sp>
      <p:pic>
        <p:nvPicPr>
          <p:cNvPr id="7" name="Picture 6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78A45A84-A913-F84A-9B6F-65AE8A7C5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68"/>
          <a:stretch/>
        </p:blipFill>
        <p:spPr>
          <a:xfrm>
            <a:off x="1620000" y="1071243"/>
            <a:ext cx="5666400" cy="309594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FACC02-11EB-874B-9B9B-849A6397DC7F}"/>
              </a:ext>
            </a:extLst>
          </p:cNvPr>
          <p:cNvSpPr/>
          <p:nvPr/>
        </p:nvSpPr>
        <p:spPr>
          <a:xfrm>
            <a:off x="1647826" y="1196976"/>
            <a:ext cx="450850" cy="92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FTK Imager</a:t>
            </a:r>
            <a:endParaRPr b="1" dirty="0"/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44B97B9-CA27-A742-88AC-D7DF29D21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6" t="6508" r="21396" b="16764"/>
          <a:stretch/>
        </p:blipFill>
        <p:spPr>
          <a:xfrm>
            <a:off x="2426383" y="1156155"/>
            <a:ext cx="3911230" cy="312193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FACC02-11EB-874B-9B9B-849A6397DC7F}"/>
              </a:ext>
            </a:extLst>
          </p:cNvPr>
          <p:cNvSpPr/>
          <p:nvPr/>
        </p:nvSpPr>
        <p:spPr>
          <a:xfrm>
            <a:off x="2782661" y="2307320"/>
            <a:ext cx="972910" cy="231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FTK Imager</a:t>
            </a:r>
            <a:endParaRPr b="1" dirty="0"/>
          </a:p>
        </p:txBody>
      </p:sp>
      <p:pic>
        <p:nvPicPr>
          <p:cNvPr id="7" name="Picture 6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74362540-5069-6348-9A95-6C1031D25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" t="635" r="2649" b="2381"/>
          <a:stretch/>
        </p:blipFill>
        <p:spPr>
          <a:xfrm>
            <a:off x="2840034" y="990783"/>
            <a:ext cx="3463931" cy="388856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FACC02-11EB-874B-9B9B-849A6397DC7F}"/>
              </a:ext>
            </a:extLst>
          </p:cNvPr>
          <p:cNvSpPr/>
          <p:nvPr/>
        </p:nvSpPr>
        <p:spPr>
          <a:xfrm>
            <a:off x="4079019" y="3108960"/>
            <a:ext cx="2146852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b="1" dirty="0" err="1"/>
              <a:t>diegomaeoka@linuxmail.org</a:t>
            </a:r>
            <a:endParaRPr b="1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b="1" dirty="0"/>
              <a:t>f</a:t>
            </a:r>
            <a:r>
              <a:rPr lang="en" b="1" dirty="0" err="1"/>
              <a:t>acebook.com</a:t>
            </a:r>
            <a:r>
              <a:rPr lang="en" b="1" dirty="0"/>
              <a:t>/</a:t>
            </a:r>
            <a:r>
              <a:rPr lang="en" b="1" dirty="0" err="1"/>
              <a:t>diego.k.maeoka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8" y="1371907"/>
            <a:ext cx="5744359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Análise de </a:t>
            </a:r>
            <a:r>
              <a:rPr lang="pt-BR" b="1" dirty="0" err="1"/>
              <a:t>Malware</a:t>
            </a:r>
            <a:r>
              <a:rPr lang="pt-BR" b="1" dirty="0"/>
              <a:t> com </a:t>
            </a:r>
            <a:r>
              <a:rPr lang="pt-BR" b="1" dirty="0" err="1"/>
              <a:t>Filipi</a:t>
            </a:r>
            <a:r>
              <a:rPr lang="pt-BR" b="1" dirty="0"/>
              <a:t> Pires - Hacker Security</a:t>
            </a:r>
          </a:p>
          <a:p>
            <a:pPr lvl="1"/>
            <a:r>
              <a:rPr lang="pt-BR" b="1" dirty="0" err="1"/>
              <a:t>https</a:t>
            </a:r>
            <a:r>
              <a:rPr lang="pt-BR" b="1" dirty="0"/>
              <a:t>://</a:t>
            </a:r>
            <a:r>
              <a:rPr lang="pt-BR" b="1" dirty="0" err="1"/>
              <a:t>www.youtube.com</a:t>
            </a:r>
            <a:r>
              <a:rPr lang="pt-BR" b="1" dirty="0"/>
              <a:t>/</a:t>
            </a:r>
            <a:r>
              <a:rPr lang="pt-BR" b="1" dirty="0" err="1"/>
              <a:t>watch?v</a:t>
            </a:r>
            <a:r>
              <a:rPr lang="pt-BR" b="1" dirty="0"/>
              <a:t>=zRS_PHhM1xI</a:t>
            </a:r>
          </a:p>
          <a:p>
            <a:r>
              <a:rPr lang="pt" b="1" dirty="0"/>
              <a:t>Análise Estática e Dinâmica de um Trojan-</a:t>
            </a:r>
            <a:r>
              <a:rPr lang="pt" b="1" dirty="0" err="1"/>
              <a:t>Downloader</a:t>
            </a:r>
            <a:endParaRPr lang="pt-BR" b="1" dirty="0"/>
          </a:p>
          <a:p>
            <a:pPr lvl="1"/>
            <a:r>
              <a:rPr lang="pt-BR" b="1" dirty="0" err="1"/>
              <a:t>https</a:t>
            </a:r>
            <a:r>
              <a:rPr lang="pt-BR" b="1" dirty="0"/>
              <a:t>://</a:t>
            </a:r>
            <a:r>
              <a:rPr lang="pt-BR" b="1" dirty="0" err="1"/>
              <a:t>seginfo.com.br</a:t>
            </a:r>
            <a:r>
              <a:rPr lang="pt-BR" b="1" dirty="0"/>
              <a:t>/2011/06/13/analise-estatica-e-dinamica-de-um-trojan-downloader-2/</a:t>
            </a:r>
          </a:p>
          <a:p>
            <a:r>
              <a:rPr lang="pt-BR" b="1" dirty="0"/>
              <a:t>Técnicas para Análise Dinâmica de Malware - LASCA - Unicamp</a:t>
            </a:r>
          </a:p>
          <a:p>
            <a:pPr lvl="1"/>
            <a:r>
              <a:rPr lang="pt-BR" b="1" dirty="0" err="1"/>
              <a:t>https</a:t>
            </a:r>
            <a:r>
              <a:rPr lang="pt-BR" b="1" dirty="0"/>
              <a:t>://</a:t>
            </a:r>
            <a:r>
              <a:rPr lang="pt-BR" b="1" dirty="0" err="1"/>
              <a:t>www.lasca.ic.unicamp.br</a:t>
            </a:r>
            <a:r>
              <a:rPr lang="pt-BR" b="1" dirty="0"/>
              <a:t>/</a:t>
            </a:r>
            <a:r>
              <a:rPr lang="pt-BR" b="1" dirty="0" err="1"/>
              <a:t>paulo</a:t>
            </a:r>
            <a:r>
              <a:rPr lang="pt-BR" b="1" dirty="0"/>
              <a:t>/</a:t>
            </a:r>
            <a:r>
              <a:rPr lang="pt-BR" b="1" dirty="0" err="1"/>
              <a:t>papers</a:t>
            </a:r>
            <a:r>
              <a:rPr lang="pt-BR" b="1" dirty="0"/>
              <a:t>/2011-SBSEG-Minicurso-dario.fernandes-vitor.afonso-victor.martins-andre.gregio-mario.jino-rafael.santos.pdf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Requisitos</a:t>
            </a:r>
            <a:r>
              <a:rPr lang="en" b="1" dirty="0"/>
              <a:t> da Aula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000" b="1" i="1" dirty="0"/>
              <a:t>Máquina com sistema operacional Windows 7 64bits;</a:t>
            </a:r>
          </a:p>
          <a:p>
            <a:pPr lvl="1" algn="just"/>
            <a:r>
              <a:rPr lang="pt-BR" sz="2000" b="1" i="1" dirty="0" err="1"/>
              <a:t>FileGrab</a:t>
            </a:r>
            <a:endParaRPr lang="pt-BR" sz="2000" b="1" i="1" dirty="0"/>
          </a:p>
          <a:p>
            <a:pPr lvl="1" algn="just"/>
            <a:r>
              <a:rPr lang="pt-BR" sz="2000" b="1" i="1" dirty="0" err="1"/>
              <a:t>Process</a:t>
            </a:r>
            <a:r>
              <a:rPr lang="pt-BR" sz="2000" b="1" i="1" dirty="0"/>
              <a:t> Explorer</a:t>
            </a:r>
          </a:p>
          <a:p>
            <a:pPr lvl="1" algn="just"/>
            <a:r>
              <a:rPr lang="pt-BR" sz="2000" b="1" i="1" dirty="0"/>
              <a:t>TCP </a:t>
            </a:r>
            <a:r>
              <a:rPr lang="pt-BR" sz="2000" b="1" i="1" dirty="0" err="1"/>
              <a:t>View</a:t>
            </a:r>
            <a:endParaRPr lang="pt-BR" sz="2000" b="1" i="1" dirty="0"/>
          </a:p>
          <a:p>
            <a:pPr lvl="1" algn="just"/>
            <a:r>
              <a:rPr lang="pt-BR" sz="2000" b="1" i="1" dirty="0" err="1"/>
              <a:t>Wireshark</a:t>
            </a:r>
            <a:endParaRPr lang="pt-BR" sz="2000" b="1" i="1" dirty="0"/>
          </a:p>
          <a:p>
            <a:pPr lvl="1" algn="just"/>
            <a:r>
              <a:rPr lang="pt-BR" sz="2000" b="1" i="1" dirty="0" err="1"/>
              <a:t>Regshot</a:t>
            </a:r>
            <a:endParaRPr lang="pt-BR" sz="2000" b="1" i="1" dirty="0"/>
          </a:p>
          <a:p>
            <a:pPr lvl="1" algn="just"/>
            <a:r>
              <a:rPr lang="pt-BR" sz="2000" b="1" i="1" dirty="0"/>
              <a:t>API Monitor</a:t>
            </a:r>
          </a:p>
          <a:p>
            <a:pPr lvl="1" algn="just"/>
            <a:r>
              <a:rPr lang="pt-BR" sz="2000" b="1" i="1" dirty="0"/>
              <a:t>FTK </a:t>
            </a:r>
            <a:r>
              <a:rPr lang="pt-BR" sz="2000" b="1" i="1" dirty="0" err="1"/>
              <a:t>Imager</a:t>
            </a:r>
            <a:endParaRPr lang="pt-BR" sz="2000" b="1" i="1" dirty="0"/>
          </a:p>
          <a:p>
            <a:pPr lvl="1" algn="just"/>
            <a:endParaRPr lang="pt-BR" sz="2000" b="1" i="1" dirty="0"/>
          </a:p>
          <a:p>
            <a:endParaRPr lang="pt-BR" sz="2000" b="1" i="1" dirty="0"/>
          </a:p>
          <a:p>
            <a:pPr lvl="0"/>
            <a:endParaRPr lang="pt-BR" sz="1800" b="1" i="1" dirty="0"/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7188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Análise</a:t>
            </a:r>
            <a:r>
              <a:rPr lang="en" b="1" dirty="0"/>
              <a:t> </a:t>
            </a:r>
            <a:r>
              <a:rPr lang="en" b="1" dirty="0" err="1"/>
              <a:t>Dinâmica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" sz="2000" b="1" i="1" dirty="0"/>
              <a:t>Envolve a execução do malware em um ambiente controlado, geralmente dentro de uma máquina virtual;</a:t>
            </a:r>
          </a:p>
          <a:p>
            <a:pPr lvl="0"/>
            <a:r>
              <a:rPr lang="pt" sz="2000" b="1" i="1" dirty="0"/>
              <a:t>Tem como objetivo capturar as interações que ele realiza com o sistema operacional e o ambiente de rede.</a:t>
            </a:r>
            <a:endParaRPr lang="pt-BR" sz="2000" b="1" i="1" dirty="0"/>
          </a:p>
          <a:p>
            <a:endParaRPr lang="pt-BR" sz="2000" b="1" i="1" dirty="0"/>
          </a:p>
          <a:p>
            <a:pPr lvl="0"/>
            <a:endParaRPr lang="pt-BR" sz="1800" b="1" i="1" dirty="0"/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11608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FileGrab</a:t>
            </a:r>
            <a:endParaRPr b="1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6D12317-3D29-A844-A62E-E2B4563C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9" t="8127" r="8041" b="4734"/>
          <a:stretch/>
        </p:blipFill>
        <p:spPr>
          <a:xfrm>
            <a:off x="2426383" y="951750"/>
            <a:ext cx="4536227" cy="3240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996994-A68C-A543-B452-83606691B71E}"/>
              </a:ext>
            </a:extLst>
          </p:cNvPr>
          <p:cNvSpPr/>
          <p:nvPr/>
        </p:nvSpPr>
        <p:spPr>
          <a:xfrm>
            <a:off x="2536371" y="1578429"/>
            <a:ext cx="1306286" cy="4680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8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FileGrab</a:t>
            </a:r>
            <a:endParaRPr b="1" dirty="0"/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76D4FA2-7D25-A64C-885D-969393615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2" t="10042" r="9621" b="8052"/>
          <a:stretch/>
        </p:blipFill>
        <p:spPr>
          <a:xfrm>
            <a:off x="2426383" y="1099457"/>
            <a:ext cx="4587907" cy="3240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3D1E3A-C445-5443-90A4-744B837B61CA}"/>
              </a:ext>
            </a:extLst>
          </p:cNvPr>
          <p:cNvSpPr/>
          <p:nvPr/>
        </p:nvSpPr>
        <p:spPr>
          <a:xfrm>
            <a:off x="2677886" y="1752600"/>
            <a:ext cx="1894114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FileGrab</a:t>
            </a:r>
            <a:endParaRPr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3D1E3A-C445-5443-90A4-744B837B61CA}"/>
              </a:ext>
            </a:extLst>
          </p:cNvPr>
          <p:cNvSpPr/>
          <p:nvPr/>
        </p:nvSpPr>
        <p:spPr>
          <a:xfrm>
            <a:off x="7097486" y="336430"/>
            <a:ext cx="1894114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737D5D58-E84B-F945-BE24-FC880F01B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7" t="3175" r="3592" b="3366"/>
          <a:stretch/>
        </p:blipFill>
        <p:spPr>
          <a:xfrm>
            <a:off x="2035628" y="909451"/>
            <a:ext cx="5061858" cy="377582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A5D24D-1352-DE49-A345-69D54DFA875B}"/>
              </a:ext>
            </a:extLst>
          </p:cNvPr>
          <p:cNvSpPr/>
          <p:nvPr/>
        </p:nvSpPr>
        <p:spPr>
          <a:xfrm>
            <a:off x="3135086" y="1665514"/>
            <a:ext cx="859971" cy="391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Process Explorer</a:t>
            </a:r>
            <a:endParaRPr b="1" dirty="0"/>
          </a:p>
        </p:txBody>
      </p:sp>
      <p:pic>
        <p:nvPicPr>
          <p:cNvPr id="3" name="Picture 2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17D33EFF-027C-914D-8B1B-FD2B7B436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6" t="3285" r="2976" b="2423"/>
          <a:stretch/>
        </p:blipFill>
        <p:spPr>
          <a:xfrm>
            <a:off x="2013006" y="1002471"/>
            <a:ext cx="5357677" cy="387687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18902-43A8-E146-9A2E-5B1896E6BFF4}"/>
              </a:ext>
            </a:extLst>
          </p:cNvPr>
          <p:cNvSpPr/>
          <p:nvPr/>
        </p:nvSpPr>
        <p:spPr>
          <a:xfrm>
            <a:off x="2086252" y="4509856"/>
            <a:ext cx="3755255" cy="1686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Process Explorer</a:t>
            </a:r>
            <a:endParaRPr b="1" dirty="0"/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FE2B08B-D48B-A945-BFD2-62EC3D97F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7" t="5005" r="3120" b="6321"/>
          <a:stretch/>
        </p:blipFill>
        <p:spPr>
          <a:xfrm>
            <a:off x="3184906" y="1015235"/>
            <a:ext cx="2774187" cy="370213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5AB0B7-78A9-A64B-8FB4-3DFCA5B20052}"/>
              </a:ext>
            </a:extLst>
          </p:cNvPr>
          <p:cNvSpPr/>
          <p:nvPr/>
        </p:nvSpPr>
        <p:spPr>
          <a:xfrm>
            <a:off x="3338004" y="1846555"/>
            <a:ext cx="2450237" cy="186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213</Words>
  <Application>Microsoft Macintosh PowerPoint</Application>
  <PresentationFormat>On-screen Show (16:9)</PresentationFormat>
  <Paragraphs>50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Muli</vt:lpstr>
      <vt:lpstr>Helvetica Neue</vt:lpstr>
      <vt:lpstr>Arial</vt:lpstr>
      <vt:lpstr>Nixie One</vt:lpstr>
      <vt:lpstr>Imogen template</vt:lpstr>
      <vt:lpstr>Introdução à Engenharia Reversa Prof. Diego K. Maeoka</vt:lpstr>
      <vt:lpstr>Módulo 4 - Agenda</vt:lpstr>
      <vt:lpstr>Requisitos da Aula</vt:lpstr>
      <vt:lpstr>Análise Dinâmica</vt:lpstr>
      <vt:lpstr>FileGrab</vt:lpstr>
      <vt:lpstr>FileGrab</vt:lpstr>
      <vt:lpstr>FileGrab</vt:lpstr>
      <vt:lpstr>Process Explorer</vt:lpstr>
      <vt:lpstr>Process Explorer</vt:lpstr>
      <vt:lpstr>TCP View</vt:lpstr>
      <vt:lpstr>Wireshark</vt:lpstr>
      <vt:lpstr>Wireshark</vt:lpstr>
      <vt:lpstr>Wireshark</vt:lpstr>
      <vt:lpstr>Regshot</vt:lpstr>
      <vt:lpstr>Regshot</vt:lpstr>
      <vt:lpstr>API Monitor</vt:lpstr>
      <vt:lpstr>API Monitor</vt:lpstr>
      <vt:lpstr>API Monitor</vt:lpstr>
      <vt:lpstr>API Monitor</vt:lpstr>
      <vt:lpstr>API Monitor</vt:lpstr>
      <vt:lpstr>FTK Imager</vt:lpstr>
      <vt:lpstr>FTK Imager</vt:lpstr>
      <vt:lpstr>FTK Imager</vt:lpstr>
      <vt:lpstr>FTK Imager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KIYOSHI MAEOKA</cp:lastModifiedBy>
  <cp:revision>98</cp:revision>
  <dcterms:modified xsi:type="dcterms:W3CDTF">2018-12-18T02:38:21Z</dcterms:modified>
</cp:coreProperties>
</file>