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7" r:id="rId1"/>
  </p:sldMasterIdLst>
  <p:notesMasterIdLst>
    <p:notesMasterId r:id="rId25"/>
  </p:notesMasterIdLst>
  <p:handoutMasterIdLst>
    <p:handoutMasterId r:id="rId26"/>
  </p:handoutMasterIdLst>
  <p:sldIdLst>
    <p:sldId id="256" r:id="rId2"/>
    <p:sldId id="261" r:id="rId3"/>
    <p:sldId id="302" r:id="rId4"/>
    <p:sldId id="324" r:id="rId5"/>
    <p:sldId id="331" r:id="rId6"/>
    <p:sldId id="332" r:id="rId7"/>
    <p:sldId id="325" r:id="rId8"/>
    <p:sldId id="328" r:id="rId9"/>
    <p:sldId id="340" r:id="rId10"/>
    <p:sldId id="333" r:id="rId11"/>
    <p:sldId id="335" r:id="rId12"/>
    <p:sldId id="336" r:id="rId13"/>
    <p:sldId id="327" r:id="rId14"/>
    <p:sldId id="338" r:id="rId15"/>
    <p:sldId id="339" r:id="rId16"/>
    <p:sldId id="341" r:id="rId17"/>
    <p:sldId id="342" r:id="rId18"/>
    <p:sldId id="343" r:id="rId19"/>
    <p:sldId id="337" r:id="rId20"/>
    <p:sldId id="334" r:id="rId21"/>
    <p:sldId id="345" r:id="rId22"/>
    <p:sldId id="280" r:id="rId23"/>
    <p:sldId id="281" r:id="rId24"/>
  </p:sldIdLst>
  <p:sldSz cx="9144000" cy="5143500" type="screen16x9"/>
  <p:notesSz cx="6858000" cy="9144000"/>
  <p:embeddedFontLst>
    <p:embeddedFont>
      <p:font typeface="Helvetica Neue" panose="02000503000000020004" pitchFamily="2" charset="0"/>
      <p:regular r:id="rId27"/>
      <p:bold r:id="rId28"/>
      <p:italic r:id="rId29"/>
      <p:boldItalic r:id="rId30"/>
    </p:embeddedFont>
    <p:embeddedFont>
      <p:font typeface="Muli" pitchFamily="2" charset="77"/>
      <p:regular r:id="rId31"/>
      <p:bold r:id="rId32"/>
      <p:italic r:id="rId33"/>
      <p:boldItalic r:id="rId34"/>
    </p:embeddedFont>
    <p:embeddedFont>
      <p:font typeface="Nixie One" panose="02000503080000020004" pitchFamily="2"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ego Maeoka" initials="DM" lastIdx="1" clrIdx="0">
    <p:extLst>
      <p:ext uri="{19B8F6BF-5375-455C-9EA6-DF929625EA0E}">
        <p15:presenceInfo xmlns:p15="http://schemas.microsoft.com/office/powerpoint/2012/main" userId="Diego Maeok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489EAB-B216-1441-9C6E-F6427621DE11}" v="96" dt="2018-12-19T04:09:21.138"/>
  </p1510:revLst>
</p1510:revInfo>
</file>

<file path=ppt/tableStyles.xml><?xml version="1.0" encoding="utf-8"?>
<a:tblStyleLst xmlns:a="http://schemas.openxmlformats.org/drawingml/2006/main" def="{8CB8C6C1-08A5-45D5-AB1F-4394B18F5ADE}">
  <a:tblStyle styleId="{8CB8C6C1-08A5-45D5-AB1F-4394B18F5AD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595"/>
    <p:restoredTop sz="89984"/>
  </p:normalViewPr>
  <p:slideViewPr>
    <p:cSldViewPr snapToGrid="0">
      <p:cViewPr varScale="1">
        <p:scale>
          <a:sx n="214" d="100"/>
          <a:sy n="214" d="100"/>
        </p:scale>
        <p:origin x="1144" y="176"/>
      </p:cViewPr>
      <p:guideLst/>
    </p:cSldViewPr>
  </p:slideViewPr>
  <p:notesTextViewPr>
    <p:cViewPr>
      <p:scale>
        <a:sx n="1" d="1"/>
        <a:sy n="1" d="1"/>
      </p:scale>
      <p:origin x="0" y="0"/>
    </p:cViewPr>
  </p:notesTextViewPr>
  <p:notesViewPr>
    <p:cSldViewPr snapToGrid="0">
      <p:cViewPr varScale="1">
        <p:scale>
          <a:sx n="122" d="100"/>
          <a:sy n="122" d="100"/>
        </p:scale>
        <p:origin x="3864"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8.fntdata"/><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7.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EGO KIYOSHI MAEOKA" userId="16103456-2478-4600-92fe-4323159bd784" providerId="ADAL" clId="{9D240E5B-FF96-A84E-B805-59FD9F0B47C4}"/>
    <pc:docChg chg="custSel addSld delSld modSld">
      <pc:chgData name="DIEGO KIYOSHI MAEOKA" userId="16103456-2478-4600-92fe-4323159bd784" providerId="ADAL" clId="{9D240E5B-FF96-A84E-B805-59FD9F0B47C4}" dt="2018-12-15T04:31:44.444" v="107" actId="20577"/>
      <pc:docMkLst>
        <pc:docMk/>
      </pc:docMkLst>
      <pc:sldChg chg="modSp">
        <pc:chgData name="DIEGO KIYOSHI MAEOKA" userId="16103456-2478-4600-92fe-4323159bd784" providerId="ADAL" clId="{9D240E5B-FF96-A84E-B805-59FD9F0B47C4}" dt="2018-12-15T04:29:57.450" v="41"/>
        <pc:sldMkLst>
          <pc:docMk/>
          <pc:sldMk cId="0" sldId="281"/>
        </pc:sldMkLst>
        <pc:spChg chg="mod">
          <ac:chgData name="DIEGO KIYOSHI MAEOKA" userId="16103456-2478-4600-92fe-4323159bd784" providerId="ADAL" clId="{9D240E5B-FF96-A84E-B805-59FD9F0B47C4}" dt="2018-12-15T04:29:57.450" v="41"/>
          <ac:spMkLst>
            <pc:docMk/>
            <pc:sldMk cId="0" sldId="281"/>
            <ac:spMk id="551" creationId="{00000000-0000-0000-0000-000000000000}"/>
          </ac:spMkLst>
        </pc:spChg>
      </pc:sldChg>
      <pc:sldChg chg="modSp add">
        <pc:chgData name="DIEGO KIYOSHI MAEOKA" userId="16103456-2478-4600-92fe-4323159bd784" providerId="ADAL" clId="{9D240E5B-FF96-A84E-B805-59FD9F0B47C4}" dt="2018-12-15T04:31:44.444" v="107" actId="20577"/>
        <pc:sldMkLst>
          <pc:docMk/>
          <pc:sldMk cId="3116088548" sldId="324"/>
        </pc:sldMkLst>
        <pc:spChg chg="mod">
          <ac:chgData name="DIEGO KIYOSHI MAEOKA" userId="16103456-2478-4600-92fe-4323159bd784" providerId="ADAL" clId="{9D240E5B-FF96-A84E-B805-59FD9F0B47C4}" dt="2018-12-15T04:26:39.127" v="21" actId="20577"/>
          <ac:spMkLst>
            <pc:docMk/>
            <pc:sldMk cId="3116088548" sldId="324"/>
            <ac:spMk id="361" creationId="{00000000-0000-0000-0000-000000000000}"/>
          </ac:spMkLst>
        </pc:spChg>
        <pc:spChg chg="mod">
          <ac:chgData name="DIEGO KIYOSHI MAEOKA" userId="16103456-2478-4600-92fe-4323159bd784" providerId="ADAL" clId="{9D240E5B-FF96-A84E-B805-59FD9F0B47C4}" dt="2018-12-15T04:31:44.444" v="107" actId="20577"/>
          <ac:spMkLst>
            <pc:docMk/>
            <pc:sldMk cId="3116088548" sldId="324"/>
            <ac:spMk id="362" creationId="{00000000-0000-0000-0000-000000000000}"/>
          </ac:spMkLst>
        </pc:spChg>
      </pc:sldChg>
    </pc:docChg>
  </pc:docChgLst>
  <pc:docChgLst>
    <pc:chgData name="DIEGO KIYOSHI MAEOKA" userId="16103456-2478-4600-92fe-4323159bd784" providerId="ADAL" clId="{7E489EAB-B216-1441-9C6E-F6427621DE11}"/>
    <pc:docChg chg="undo custSel addSld delSld modSld sldOrd">
      <pc:chgData name="DIEGO KIYOSHI MAEOKA" userId="16103456-2478-4600-92fe-4323159bd784" providerId="ADAL" clId="{7E489EAB-B216-1441-9C6E-F6427621DE11}" dt="2018-12-20T00:07:31.831" v="1630" actId="20577"/>
      <pc:docMkLst>
        <pc:docMk/>
      </pc:docMkLst>
      <pc:sldChg chg="modSp">
        <pc:chgData name="DIEGO KIYOSHI MAEOKA" userId="16103456-2478-4600-92fe-4323159bd784" providerId="ADAL" clId="{7E489EAB-B216-1441-9C6E-F6427621DE11}" dt="2018-12-19T02:50:09.222" v="1241" actId="20577"/>
        <pc:sldMkLst>
          <pc:docMk/>
          <pc:sldMk cId="0" sldId="261"/>
        </pc:sldMkLst>
        <pc:spChg chg="mod">
          <ac:chgData name="DIEGO KIYOSHI MAEOKA" userId="16103456-2478-4600-92fe-4323159bd784" providerId="ADAL" clId="{7E489EAB-B216-1441-9C6E-F6427621DE11}" dt="2018-12-19T02:50:09.222" v="1241" actId="20577"/>
          <ac:spMkLst>
            <pc:docMk/>
            <pc:sldMk cId="0" sldId="261"/>
            <ac:spMk id="362" creationId="{00000000-0000-0000-0000-000000000000}"/>
          </ac:spMkLst>
        </pc:spChg>
      </pc:sldChg>
      <pc:sldChg chg="modSp">
        <pc:chgData name="DIEGO KIYOSHI MAEOKA" userId="16103456-2478-4600-92fe-4323159bd784" providerId="ADAL" clId="{7E489EAB-B216-1441-9C6E-F6427621DE11}" dt="2018-12-17T18:19:53.772" v="920"/>
        <pc:sldMkLst>
          <pc:docMk/>
          <pc:sldMk cId="0" sldId="281"/>
        </pc:sldMkLst>
        <pc:spChg chg="mod">
          <ac:chgData name="DIEGO KIYOSHI MAEOKA" userId="16103456-2478-4600-92fe-4323159bd784" providerId="ADAL" clId="{7E489EAB-B216-1441-9C6E-F6427621DE11}" dt="2018-12-17T18:19:53.772" v="920"/>
          <ac:spMkLst>
            <pc:docMk/>
            <pc:sldMk cId="0" sldId="281"/>
            <ac:spMk id="551" creationId="{00000000-0000-0000-0000-000000000000}"/>
          </ac:spMkLst>
        </pc:spChg>
      </pc:sldChg>
      <pc:sldChg chg="modSp">
        <pc:chgData name="DIEGO KIYOSHI MAEOKA" userId="16103456-2478-4600-92fe-4323159bd784" providerId="ADAL" clId="{7E489EAB-B216-1441-9C6E-F6427621DE11}" dt="2018-12-17T17:09:25.867" v="563"/>
        <pc:sldMkLst>
          <pc:docMk/>
          <pc:sldMk cId="171886064" sldId="302"/>
        </pc:sldMkLst>
        <pc:spChg chg="mod">
          <ac:chgData name="DIEGO KIYOSHI MAEOKA" userId="16103456-2478-4600-92fe-4323159bd784" providerId="ADAL" clId="{7E489EAB-B216-1441-9C6E-F6427621DE11}" dt="2018-12-17T17:09:25.867" v="563"/>
          <ac:spMkLst>
            <pc:docMk/>
            <pc:sldMk cId="171886064" sldId="302"/>
            <ac:spMk id="362" creationId="{00000000-0000-0000-0000-000000000000}"/>
          </ac:spMkLst>
        </pc:spChg>
      </pc:sldChg>
      <pc:sldChg chg="modSp">
        <pc:chgData name="DIEGO KIYOSHI MAEOKA" userId="16103456-2478-4600-92fe-4323159bd784" providerId="ADAL" clId="{7E489EAB-B216-1441-9C6E-F6427621DE11}" dt="2018-12-19T02:50:19.062" v="1242" actId="20577"/>
        <pc:sldMkLst>
          <pc:docMk/>
          <pc:sldMk cId="3116088548" sldId="324"/>
        </pc:sldMkLst>
        <pc:spChg chg="mod">
          <ac:chgData name="DIEGO KIYOSHI MAEOKA" userId="16103456-2478-4600-92fe-4323159bd784" providerId="ADAL" clId="{7E489EAB-B216-1441-9C6E-F6427621DE11}" dt="2018-12-19T02:50:19.062" v="1242" actId="20577"/>
          <ac:spMkLst>
            <pc:docMk/>
            <pc:sldMk cId="3116088548" sldId="324"/>
            <ac:spMk id="361" creationId="{00000000-0000-0000-0000-000000000000}"/>
          </ac:spMkLst>
        </pc:spChg>
        <pc:spChg chg="mod">
          <ac:chgData name="DIEGO KIYOSHI MAEOKA" userId="16103456-2478-4600-92fe-4323159bd784" providerId="ADAL" clId="{7E489EAB-B216-1441-9C6E-F6427621DE11}" dt="2018-12-17T18:21:25.510" v="963" actId="20577"/>
          <ac:spMkLst>
            <pc:docMk/>
            <pc:sldMk cId="3116088548" sldId="324"/>
            <ac:spMk id="362" creationId="{00000000-0000-0000-0000-000000000000}"/>
          </ac:spMkLst>
        </pc:spChg>
      </pc:sldChg>
      <pc:sldChg chg="modSp add">
        <pc:chgData name="DIEGO KIYOSHI MAEOKA" userId="16103456-2478-4600-92fe-4323159bd784" providerId="ADAL" clId="{7E489EAB-B216-1441-9C6E-F6427621DE11}" dt="2018-12-19T02:50:39.765" v="1244" actId="20577"/>
        <pc:sldMkLst>
          <pc:docMk/>
          <pc:sldMk cId="69509639" sldId="325"/>
        </pc:sldMkLst>
        <pc:spChg chg="mod">
          <ac:chgData name="DIEGO KIYOSHI MAEOKA" userId="16103456-2478-4600-92fe-4323159bd784" providerId="ADAL" clId="{7E489EAB-B216-1441-9C6E-F6427621DE11}" dt="2018-12-17T16:49:26.862" v="132" actId="20577"/>
          <ac:spMkLst>
            <pc:docMk/>
            <pc:sldMk cId="69509639" sldId="325"/>
            <ac:spMk id="361" creationId="{00000000-0000-0000-0000-000000000000}"/>
          </ac:spMkLst>
        </pc:spChg>
        <pc:spChg chg="mod">
          <ac:chgData name="DIEGO KIYOSHI MAEOKA" userId="16103456-2478-4600-92fe-4323159bd784" providerId="ADAL" clId="{7E489EAB-B216-1441-9C6E-F6427621DE11}" dt="2018-12-19T02:50:39.765" v="1244" actId="20577"/>
          <ac:spMkLst>
            <pc:docMk/>
            <pc:sldMk cId="69509639" sldId="325"/>
            <ac:spMk id="362" creationId="{00000000-0000-0000-0000-000000000000}"/>
          </ac:spMkLst>
        </pc:spChg>
      </pc:sldChg>
      <pc:sldChg chg="addSp delSp modSp add">
        <pc:chgData name="DIEGO KIYOSHI MAEOKA" userId="16103456-2478-4600-92fe-4323159bd784" providerId="ADAL" clId="{7E489EAB-B216-1441-9C6E-F6427621DE11}" dt="2018-12-19T02:57:25.995" v="1296" actId="1076"/>
        <pc:sldMkLst>
          <pc:docMk/>
          <pc:sldMk cId="2180728245" sldId="327"/>
        </pc:sldMkLst>
        <pc:spChg chg="add del mod">
          <ac:chgData name="DIEGO KIYOSHI MAEOKA" userId="16103456-2478-4600-92fe-4323159bd784" providerId="ADAL" clId="{7E489EAB-B216-1441-9C6E-F6427621DE11}" dt="2018-12-19T02:55:24.433" v="1287" actId="478"/>
          <ac:spMkLst>
            <pc:docMk/>
            <pc:sldMk cId="2180728245" sldId="327"/>
            <ac:spMk id="3" creationId="{F5D69050-7127-5C44-8301-7CA6FD29DEEE}"/>
          </ac:spMkLst>
        </pc:spChg>
        <pc:spChg chg="mod">
          <ac:chgData name="DIEGO KIYOSHI MAEOKA" userId="16103456-2478-4600-92fe-4323159bd784" providerId="ADAL" clId="{7E489EAB-B216-1441-9C6E-F6427621DE11}" dt="2018-12-19T02:54:48.439" v="1284" actId="404"/>
          <ac:spMkLst>
            <pc:docMk/>
            <pc:sldMk cId="2180728245" sldId="327"/>
            <ac:spMk id="361" creationId="{00000000-0000-0000-0000-000000000000}"/>
          </ac:spMkLst>
        </pc:spChg>
        <pc:spChg chg="del mod">
          <ac:chgData name="DIEGO KIYOSHI MAEOKA" userId="16103456-2478-4600-92fe-4323159bd784" providerId="ADAL" clId="{7E489EAB-B216-1441-9C6E-F6427621DE11}" dt="2018-12-19T02:55:21.047" v="1286" actId="478"/>
          <ac:spMkLst>
            <pc:docMk/>
            <pc:sldMk cId="2180728245" sldId="327"/>
            <ac:spMk id="362" creationId="{00000000-0000-0000-0000-000000000000}"/>
          </ac:spMkLst>
        </pc:spChg>
        <pc:picChg chg="add mod modCrop">
          <ac:chgData name="DIEGO KIYOSHI MAEOKA" userId="16103456-2478-4600-92fe-4323159bd784" providerId="ADAL" clId="{7E489EAB-B216-1441-9C6E-F6427621DE11}" dt="2018-12-19T02:57:25.995" v="1296" actId="1076"/>
          <ac:picMkLst>
            <pc:docMk/>
            <pc:sldMk cId="2180728245" sldId="327"/>
            <ac:picMk id="5" creationId="{1BB5BFF0-4537-DA4A-AAAC-5C7E81B9D048}"/>
          </ac:picMkLst>
        </pc:picChg>
      </pc:sldChg>
      <pc:sldChg chg="addSp delSp modSp add">
        <pc:chgData name="DIEGO KIYOSHI MAEOKA" userId="16103456-2478-4600-92fe-4323159bd784" providerId="ADAL" clId="{7E489EAB-B216-1441-9C6E-F6427621DE11}" dt="2018-12-19T03:24:17.816" v="1337"/>
        <pc:sldMkLst>
          <pc:docMk/>
          <pc:sldMk cId="1953725287" sldId="328"/>
        </pc:sldMkLst>
        <pc:spChg chg="add del">
          <ac:chgData name="DIEGO KIYOSHI MAEOKA" userId="16103456-2478-4600-92fe-4323159bd784" providerId="ADAL" clId="{7E489EAB-B216-1441-9C6E-F6427621DE11}" dt="2018-12-19T03:24:17.816" v="1337"/>
          <ac:spMkLst>
            <pc:docMk/>
            <pc:sldMk cId="1953725287" sldId="328"/>
            <ac:spMk id="2" creationId="{DEA0F144-DA82-E94C-90E8-4229659914C9}"/>
          </ac:spMkLst>
        </pc:spChg>
        <pc:spChg chg="add del mod">
          <ac:chgData name="DIEGO KIYOSHI MAEOKA" userId="16103456-2478-4600-92fe-4323159bd784" providerId="ADAL" clId="{7E489EAB-B216-1441-9C6E-F6427621DE11}" dt="2018-12-17T16:59:19.531" v="266" actId="478"/>
          <ac:spMkLst>
            <pc:docMk/>
            <pc:sldMk cId="1953725287" sldId="328"/>
            <ac:spMk id="3" creationId="{88D8C636-F65A-944A-A1DD-E04585334ED6}"/>
          </ac:spMkLst>
        </pc:spChg>
        <pc:spChg chg="add del mod">
          <ac:chgData name="DIEGO KIYOSHI MAEOKA" userId="16103456-2478-4600-92fe-4323159bd784" providerId="ADAL" clId="{7E489EAB-B216-1441-9C6E-F6427621DE11}" dt="2018-12-17T17:00:23.673" v="273"/>
          <ac:spMkLst>
            <pc:docMk/>
            <pc:sldMk cId="1953725287" sldId="328"/>
            <ac:spMk id="5" creationId="{CEB9E3C5-45A1-834F-AD03-73C303BA44EA}"/>
          </ac:spMkLst>
        </pc:spChg>
        <pc:spChg chg="add del mod">
          <ac:chgData name="DIEGO KIYOSHI MAEOKA" userId="16103456-2478-4600-92fe-4323159bd784" providerId="ADAL" clId="{7E489EAB-B216-1441-9C6E-F6427621DE11}" dt="2018-12-17T17:04:23.744" v="298" actId="478"/>
          <ac:spMkLst>
            <pc:docMk/>
            <pc:sldMk cId="1953725287" sldId="328"/>
            <ac:spMk id="7" creationId="{A92F937E-2E57-E243-8C95-9F9F20C26CC7}"/>
          </ac:spMkLst>
        </pc:spChg>
        <pc:spChg chg="del">
          <ac:chgData name="DIEGO KIYOSHI MAEOKA" userId="16103456-2478-4600-92fe-4323159bd784" providerId="ADAL" clId="{7E489EAB-B216-1441-9C6E-F6427621DE11}" dt="2018-12-17T16:59:15.806" v="265" actId="478"/>
          <ac:spMkLst>
            <pc:docMk/>
            <pc:sldMk cId="1953725287" sldId="328"/>
            <ac:spMk id="362" creationId="{00000000-0000-0000-0000-000000000000}"/>
          </ac:spMkLst>
        </pc:spChg>
        <pc:graphicFrameChg chg="add del mod modGraphic">
          <ac:chgData name="DIEGO KIYOSHI MAEOKA" userId="16103456-2478-4600-92fe-4323159bd784" providerId="ADAL" clId="{7E489EAB-B216-1441-9C6E-F6427621DE11}" dt="2018-12-17T17:01:33.237" v="275" actId="478"/>
          <ac:graphicFrameMkLst>
            <pc:docMk/>
            <pc:sldMk cId="1953725287" sldId="328"/>
            <ac:graphicFrameMk id="4" creationId="{C35845BB-9A3F-CE45-B6E0-62078122111B}"/>
          </ac:graphicFrameMkLst>
        </pc:graphicFrameChg>
        <pc:graphicFrameChg chg="add mod modGraphic">
          <ac:chgData name="DIEGO KIYOSHI MAEOKA" userId="16103456-2478-4600-92fe-4323159bd784" providerId="ADAL" clId="{7E489EAB-B216-1441-9C6E-F6427621DE11}" dt="2018-12-17T17:06:02.117" v="526" actId="20577"/>
          <ac:graphicFrameMkLst>
            <pc:docMk/>
            <pc:sldMk cId="1953725287" sldId="328"/>
            <ac:graphicFrameMk id="6" creationId="{CC402CEE-3F7D-8C49-B86C-E6A7398B5FAE}"/>
          </ac:graphicFrameMkLst>
        </pc:graphicFrameChg>
      </pc:sldChg>
      <pc:sldChg chg="modSp add del">
        <pc:chgData name="DIEGO KIYOSHI MAEOKA" userId="16103456-2478-4600-92fe-4323159bd784" providerId="ADAL" clId="{7E489EAB-B216-1441-9C6E-F6427621DE11}" dt="2018-12-19T20:46:17.377" v="1628" actId="2696"/>
        <pc:sldMkLst>
          <pc:docMk/>
          <pc:sldMk cId="1060339413" sldId="329"/>
        </pc:sldMkLst>
        <pc:spChg chg="mod">
          <ac:chgData name="DIEGO KIYOSHI MAEOKA" userId="16103456-2478-4600-92fe-4323159bd784" providerId="ADAL" clId="{7E489EAB-B216-1441-9C6E-F6427621DE11}" dt="2018-12-17T17:23:57.301" v="829" actId="20577"/>
          <ac:spMkLst>
            <pc:docMk/>
            <pc:sldMk cId="1060339413" sldId="329"/>
            <ac:spMk id="362" creationId="{00000000-0000-0000-0000-000000000000}"/>
          </ac:spMkLst>
        </pc:spChg>
      </pc:sldChg>
      <pc:sldChg chg="add del">
        <pc:chgData name="DIEGO KIYOSHI MAEOKA" userId="16103456-2478-4600-92fe-4323159bd784" providerId="ADAL" clId="{7E489EAB-B216-1441-9C6E-F6427621DE11}" dt="2018-12-19T04:03:16.468" v="1574" actId="2696"/>
        <pc:sldMkLst>
          <pc:docMk/>
          <pc:sldMk cId="627510749" sldId="330"/>
        </pc:sldMkLst>
      </pc:sldChg>
      <pc:sldChg chg="modSp add">
        <pc:chgData name="DIEGO KIYOSHI MAEOKA" userId="16103456-2478-4600-92fe-4323159bd784" providerId="ADAL" clId="{7E489EAB-B216-1441-9C6E-F6427621DE11}" dt="2018-12-17T18:23:43.056" v="1095" actId="20577"/>
        <pc:sldMkLst>
          <pc:docMk/>
          <pc:sldMk cId="529374489" sldId="331"/>
        </pc:sldMkLst>
        <pc:spChg chg="mod">
          <ac:chgData name="DIEGO KIYOSHI MAEOKA" userId="16103456-2478-4600-92fe-4323159bd784" providerId="ADAL" clId="{7E489EAB-B216-1441-9C6E-F6427621DE11}" dt="2018-12-17T18:21:57.988" v="983" actId="14100"/>
          <ac:spMkLst>
            <pc:docMk/>
            <pc:sldMk cId="529374489" sldId="331"/>
            <ac:spMk id="361" creationId="{00000000-0000-0000-0000-000000000000}"/>
          </ac:spMkLst>
        </pc:spChg>
        <pc:spChg chg="mod">
          <ac:chgData name="DIEGO KIYOSHI MAEOKA" userId="16103456-2478-4600-92fe-4323159bd784" providerId="ADAL" clId="{7E489EAB-B216-1441-9C6E-F6427621DE11}" dt="2018-12-17T18:23:43.056" v="1095" actId="20577"/>
          <ac:spMkLst>
            <pc:docMk/>
            <pc:sldMk cId="529374489" sldId="331"/>
            <ac:spMk id="362" creationId="{00000000-0000-0000-0000-000000000000}"/>
          </ac:spMkLst>
        </pc:spChg>
      </pc:sldChg>
      <pc:sldChg chg="modSp add modNotesTx">
        <pc:chgData name="DIEGO KIYOSHI MAEOKA" userId="16103456-2478-4600-92fe-4323159bd784" providerId="ADAL" clId="{7E489EAB-B216-1441-9C6E-F6427621DE11}" dt="2018-12-19T02:50:31.424" v="1243" actId="20577"/>
        <pc:sldMkLst>
          <pc:docMk/>
          <pc:sldMk cId="3656609532" sldId="332"/>
        </pc:sldMkLst>
        <pc:spChg chg="mod">
          <ac:chgData name="DIEGO KIYOSHI MAEOKA" userId="16103456-2478-4600-92fe-4323159bd784" providerId="ADAL" clId="{7E489EAB-B216-1441-9C6E-F6427621DE11}" dt="2018-12-19T02:50:31.424" v="1243" actId="20577"/>
          <ac:spMkLst>
            <pc:docMk/>
            <pc:sldMk cId="3656609532" sldId="332"/>
            <ac:spMk id="361" creationId="{00000000-0000-0000-0000-000000000000}"/>
          </ac:spMkLst>
        </pc:spChg>
        <pc:spChg chg="mod">
          <ac:chgData name="DIEGO KIYOSHI MAEOKA" userId="16103456-2478-4600-92fe-4323159bd784" providerId="ADAL" clId="{7E489EAB-B216-1441-9C6E-F6427621DE11}" dt="2018-12-17T18:31:23.552" v="1130" actId="404"/>
          <ac:spMkLst>
            <pc:docMk/>
            <pc:sldMk cId="3656609532" sldId="332"/>
            <ac:spMk id="362" creationId="{00000000-0000-0000-0000-000000000000}"/>
          </ac:spMkLst>
        </pc:spChg>
      </pc:sldChg>
      <pc:sldChg chg="modSp add ord">
        <pc:chgData name="DIEGO KIYOSHI MAEOKA" userId="16103456-2478-4600-92fe-4323159bd784" providerId="ADAL" clId="{7E489EAB-B216-1441-9C6E-F6427621DE11}" dt="2018-12-20T00:07:31.831" v="1630" actId="20577"/>
        <pc:sldMkLst>
          <pc:docMk/>
          <pc:sldMk cId="1016452808" sldId="333"/>
        </pc:sldMkLst>
        <pc:spChg chg="mod">
          <ac:chgData name="DIEGO KIYOSHI MAEOKA" userId="16103456-2478-4600-92fe-4323159bd784" providerId="ADAL" clId="{7E489EAB-B216-1441-9C6E-F6427621DE11}" dt="2018-12-19T02:12:20.952" v="1154" actId="20577"/>
          <ac:spMkLst>
            <pc:docMk/>
            <pc:sldMk cId="1016452808" sldId="333"/>
            <ac:spMk id="361" creationId="{00000000-0000-0000-0000-000000000000}"/>
          </ac:spMkLst>
        </pc:spChg>
        <pc:spChg chg="mod">
          <ac:chgData name="DIEGO KIYOSHI MAEOKA" userId="16103456-2478-4600-92fe-4323159bd784" providerId="ADAL" clId="{7E489EAB-B216-1441-9C6E-F6427621DE11}" dt="2018-12-20T00:07:31.831" v="1630" actId="20577"/>
          <ac:spMkLst>
            <pc:docMk/>
            <pc:sldMk cId="1016452808" sldId="333"/>
            <ac:spMk id="362" creationId="{00000000-0000-0000-0000-000000000000}"/>
          </ac:spMkLst>
        </pc:spChg>
      </pc:sldChg>
      <pc:sldChg chg="add del">
        <pc:chgData name="DIEGO KIYOSHI MAEOKA" userId="16103456-2478-4600-92fe-4323159bd784" providerId="ADAL" clId="{7E489EAB-B216-1441-9C6E-F6427621DE11}" dt="2018-12-19T02:12:08.508" v="1134"/>
        <pc:sldMkLst>
          <pc:docMk/>
          <pc:sldMk cId="1897392322" sldId="333"/>
        </pc:sldMkLst>
      </pc:sldChg>
      <pc:sldChg chg="modSp add">
        <pc:chgData name="DIEGO KIYOSHI MAEOKA" userId="16103456-2478-4600-92fe-4323159bd784" providerId="ADAL" clId="{7E489EAB-B216-1441-9C6E-F6427621DE11}" dt="2018-12-19T04:02:49.357" v="1573" actId="20577"/>
        <pc:sldMkLst>
          <pc:docMk/>
          <pc:sldMk cId="1600033964" sldId="334"/>
        </pc:sldMkLst>
        <pc:spChg chg="mod">
          <ac:chgData name="DIEGO KIYOSHI MAEOKA" userId="16103456-2478-4600-92fe-4323159bd784" providerId="ADAL" clId="{7E489EAB-B216-1441-9C6E-F6427621DE11}" dt="2018-12-19T03:55:53.821" v="1561" actId="20577"/>
          <ac:spMkLst>
            <pc:docMk/>
            <pc:sldMk cId="1600033964" sldId="334"/>
            <ac:spMk id="361" creationId="{00000000-0000-0000-0000-000000000000}"/>
          </ac:spMkLst>
        </pc:spChg>
        <pc:spChg chg="mod">
          <ac:chgData name="DIEGO KIYOSHI MAEOKA" userId="16103456-2478-4600-92fe-4323159bd784" providerId="ADAL" clId="{7E489EAB-B216-1441-9C6E-F6427621DE11}" dt="2018-12-19T04:02:49.357" v="1573" actId="20577"/>
          <ac:spMkLst>
            <pc:docMk/>
            <pc:sldMk cId="1600033964" sldId="334"/>
            <ac:spMk id="362" creationId="{00000000-0000-0000-0000-000000000000}"/>
          </ac:spMkLst>
        </pc:spChg>
      </pc:sldChg>
      <pc:sldChg chg="addSp delSp modSp add modAnim">
        <pc:chgData name="DIEGO KIYOSHI MAEOKA" userId="16103456-2478-4600-92fe-4323159bd784" providerId="ADAL" clId="{7E489EAB-B216-1441-9C6E-F6427621DE11}" dt="2018-12-19T03:28:52.498" v="1365"/>
        <pc:sldMkLst>
          <pc:docMk/>
          <pc:sldMk cId="1609661500" sldId="335"/>
        </pc:sldMkLst>
        <pc:spChg chg="add del mod">
          <ac:chgData name="DIEGO KIYOSHI MAEOKA" userId="16103456-2478-4600-92fe-4323159bd784" providerId="ADAL" clId="{7E489EAB-B216-1441-9C6E-F6427621DE11}" dt="2018-12-19T02:25:30.950" v="1189" actId="478"/>
          <ac:spMkLst>
            <pc:docMk/>
            <pc:sldMk cId="1609661500" sldId="335"/>
            <ac:spMk id="3" creationId="{444DDBAF-87EA-4E4A-9174-C5DA7780FDB3}"/>
          </ac:spMkLst>
        </pc:spChg>
        <pc:spChg chg="add mod">
          <ac:chgData name="DIEGO KIYOSHI MAEOKA" userId="16103456-2478-4600-92fe-4323159bd784" providerId="ADAL" clId="{7E489EAB-B216-1441-9C6E-F6427621DE11}" dt="2018-12-19T02:28:02.097" v="1209" actId="692"/>
          <ac:spMkLst>
            <pc:docMk/>
            <pc:sldMk cId="1609661500" sldId="335"/>
            <ac:spMk id="6" creationId="{B081F883-CED8-1A4A-BBCD-9B761B97DB34}"/>
          </ac:spMkLst>
        </pc:spChg>
        <pc:spChg chg="del">
          <ac:chgData name="DIEGO KIYOSHI MAEOKA" userId="16103456-2478-4600-92fe-4323159bd784" providerId="ADAL" clId="{7E489EAB-B216-1441-9C6E-F6427621DE11}" dt="2018-12-19T02:25:28.211" v="1188" actId="478"/>
          <ac:spMkLst>
            <pc:docMk/>
            <pc:sldMk cId="1609661500" sldId="335"/>
            <ac:spMk id="362" creationId="{00000000-0000-0000-0000-000000000000}"/>
          </ac:spMkLst>
        </pc:spChg>
        <pc:picChg chg="add mod modCrop">
          <ac:chgData name="DIEGO KIYOSHI MAEOKA" userId="16103456-2478-4600-92fe-4323159bd784" providerId="ADAL" clId="{7E489EAB-B216-1441-9C6E-F6427621DE11}" dt="2018-12-19T02:26:57.414" v="1201" actId="1076"/>
          <ac:picMkLst>
            <pc:docMk/>
            <pc:sldMk cId="1609661500" sldId="335"/>
            <ac:picMk id="5" creationId="{F8C1EE3F-757B-2A4D-9873-20C2125DE985}"/>
          </ac:picMkLst>
        </pc:picChg>
      </pc:sldChg>
      <pc:sldChg chg="modSp add ord">
        <pc:chgData name="DIEGO KIYOSHI MAEOKA" userId="16103456-2478-4600-92fe-4323159bd784" providerId="ADAL" clId="{7E489EAB-B216-1441-9C6E-F6427621DE11}" dt="2018-12-19T03:14:17.849" v="1299" actId="20577"/>
        <pc:sldMkLst>
          <pc:docMk/>
          <pc:sldMk cId="3151064503" sldId="336"/>
        </pc:sldMkLst>
        <pc:spChg chg="mod">
          <ac:chgData name="DIEGO KIYOSHI MAEOKA" userId="16103456-2478-4600-92fe-4323159bd784" providerId="ADAL" clId="{7E489EAB-B216-1441-9C6E-F6427621DE11}" dt="2018-12-19T02:28:57.677" v="1221" actId="14100"/>
          <ac:spMkLst>
            <pc:docMk/>
            <pc:sldMk cId="3151064503" sldId="336"/>
            <ac:spMk id="361" creationId="{00000000-0000-0000-0000-000000000000}"/>
          </ac:spMkLst>
        </pc:spChg>
        <pc:spChg chg="mod">
          <ac:chgData name="DIEGO KIYOSHI MAEOKA" userId="16103456-2478-4600-92fe-4323159bd784" providerId="ADAL" clId="{7E489EAB-B216-1441-9C6E-F6427621DE11}" dt="2018-12-19T03:14:17.849" v="1299" actId="20577"/>
          <ac:spMkLst>
            <pc:docMk/>
            <pc:sldMk cId="3151064503" sldId="336"/>
            <ac:spMk id="362" creationId="{00000000-0000-0000-0000-000000000000}"/>
          </ac:spMkLst>
        </pc:spChg>
      </pc:sldChg>
      <pc:sldChg chg="addSp delSp modSp add">
        <pc:chgData name="DIEGO KIYOSHI MAEOKA" userId="16103456-2478-4600-92fe-4323159bd784" providerId="ADAL" clId="{7E489EAB-B216-1441-9C6E-F6427621DE11}" dt="2018-12-19T03:54:24.392" v="1545" actId="207"/>
        <pc:sldMkLst>
          <pc:docMk/>
          <pc:sldMk cId="1461594539" sldId="337"/>
        </pc:sldMkLst>
        <pc:spChg chg="add del mod">
          <ac:chgData name="DIEGO KIYOSHI MAEOKA" userId="16103456-2478-4600-92fe-4323159bd784" providerId="ADAL" clId="{7E489EAB-B216-1441-9C6E-F6427621DE11}" dt="2018-12-19T03:51:40.350" v="1527" actId="478"/>
          <ac:spMkLst>
            <pc:docMk/>
            <pc:sldMk cId="1461594539" sldId="337"/>
            <ac:spMk id="3" creationId="{E0708151-1924-5B4E-94D5-9CEF6723EE65}"/>
          </ac:spMkLst>
        </pc:spChg>
        <pc:spChg chg="add mod">
          <ac:chgData name="DIEGO KIYOSHI MAEOKA" userId="16103456-2478-4600-92fe-4323159bd784" providerId="ADAL" clId="{7E489EAB-B216-1441-9C6E-F6427621DE11}" dt="2018-12-19T03:54:24.392" v="1545" actId="207"/>
          <ac:spMkLst>
            <pc:docMk/>
            <pc:sldMk cId="1461594539" sldId="337"/>
            <ac:spMk id="6" creationId="{010F9816-2A5C-A34E-ABFB-80304F74353C}"/>
          </ac:spMkLst>
        </pc:spChg>
        <pc:spChg chg="mod">
          <ac:chgData name="DIEGO KIYOSHI MAEOKA" userId="16103456-2478-4600-92fe-4323159bd784" providerId="ADAL" clId="{7E489EAB-B216-1441-9C6E-F6427621DE11}" dt="2018-12-19T03:51:31.959" v="1525" actId="20577"/>
          <ac:spMkLst>
            <pc:docMk/>
            <pc:sldMk cId="1461594539" sldId="337"/>
            <ac:spMk id="361" creationId="{00000000-0000-0000-0000-000000000000}"/>
          </ac:spMkLst>
        </pc:spChg>
        <pc:spChg chg="del">
          <ac:chgData name="DIEGO KIYOSHI MAEOKA" userId="16103456-2478-4600-92fe-4323159bd784" providerId="ADAL" clId="{7E489EAB-B216-1441-9C6E-F6427621DE11}" dt="2018-12-19T03:51:37.440" v="1526" actId="478"/>
          <ac:spMkLst>
            <pc:docMk/>
            <pc:sldMk cId="1461594539" sldId="337"/>
            <ac:spMk id="362" creationId="{00000000-0000-0000-0000-000000000000}"/>
          </ac:spMkLst>
        </pc:spChg>
        <pc:picChg chg="add mod modCrop">
          <ac:chgData name="DIEGO KIYOSHI MAEOKA" userId="16103456-2478-4600-92fe-4323159bd784" providerId="ADAL" clId="{7E489EAB-B216-1441-9C6E-F6427621DE11}" dt="2018-12-19T03:53:49.413" v="1543" actId="1076"/>
          <ac:picMkLst>
            <pc:docMk/>
            <pc:sldMk cId="1461594539" sldId="337"/>
            <ac:picMk id="5" creationId="{2BC7E7A4-76E3-7540-BCB1-42C72DDE67FF}"/>
          </ac:picMkLst>
        </pc:picChg>
      </pc:sldChg>
      <pc:sldChg chg="addSp delSp modSp add">
        <pc:chgData name="DIEGO KIYOSHI MAEOKA" userId="16103456-2478-4600-92fe-4323159bd784" providerId="ADAL" clId="{7E489EAB-B216-1441-9C6E-F6427621DE11}" dt="2018-12-19T03:18:34.804" v="1314" actId="1076"/>
        <pc:sldMkLst>
          <pc:docMk/>
          <pc:sldMk cId="507818664" sldId="338"/>
        </pc:sldMkLst>
        <pc:picChg chg="add mod modCrop">
          <ac:chgData name="DIEGO KIYOSHI MAEOKA" userId="16103456-2478-4600-92fe-4323159bd784" providerId="ADAL" clId="{7E489EAB-B216-1441-9C6E-F6427621DE11}" dt="2018-12-19T03:18:34.804" v="1314" actId="1076"/>
          <ac:picMkLst>
            <pc:docMk/>
            <pc:sldMk cId="507818664" sldId="338"/>
            <ac:picMk id="3" creationId="{63BE3D4B-3EE1-7E40-A4BA-34A18B580497}"/>
          </ac:picMkLst>
        </pc:picChg>
        <pc:picChg chg="del">
          <ac:chgData name="DIEGO KIYOSHI MAEOKA" userId="16103456-2478-4600-92fe-4323159bd784" providerId="ADAL" clId="{7E489EAB-B216-1441-9C6E-F6427621DE11}" dt="2018-12-19T03:16:46.591" v="1301" actId="478"/>
          <ac:picMkLst>
            <pc:docMk/>
            <pc:sldMk cId="507818664" sldId="338"/>
            <ac:picMk id="5" creationId="{1BB5BFF0-4537-DA4A-AAAC-5C7E81B9D048}"/>
          </ac:picMkLst>
        </pc:picChg>
      </pc:sldChg>
      <pc:sldChg chg="addSp delSp modSp add modAnim">
        <pc:chgData name="DIEGO KIYOSHI MAEOKA" userId="16103456-2478-4600-92fe-4323159bd784" providerId="ADAL" clId="{7E489EAB-B216-1441-9C6E-F6427621DE11}" dt="2018-12-19T03:30:24.429" v="1387" actId="1035"/>
        <pc:sldMkLst>
          <pc:docMk/>
          <pc:sldMk cId="3778378411" sldId="339"/>
        </pc:sldMkLst>
        <pc:spChg chg="add mod">
          <ac:chgData name="DIEGO KIYOSHI MAEOKA" userId="16103456-2478-4600-92fe-4323159bd784" providerId="ADAL" clId="{7E489EAB-B216-1441-9C6E-F6427621DE11}" dt="2018-12-19T03:29:42.805" v="1379" actId="692"/>
          <ac:spMkLst>
            <pc:docMk/>
            <pc:sldMk cId="3778378411" sldId="339"/>
            <ac:spMk id="5" creationId="{B055D7C6-1F72-8042-BB73-BC1F3960AE24}"/>
          </ac:spMkLst>
        </pc:spChg>
        <pc:spChg chg="add mod">
          <ac:chgData name="DIEGO KIYOSHI MAEOKA" userId="16103456-2478-4600-92fe-4323159bd784" providerId="ADAL" clId="{7E489EAB-B216-1441-9C6E-F6427621DE11}" dt="2018-12-19T03:30:24.429" v="1387" actId="1035"/>
          <ac:spMkLst>
            <pc:docMk/>
            <pc:sldMk cId="3778378411" sldId="339"/>
            <ac:spMk id="7" creationId="{F69EABA4-9DB9-A94F-B937-083978C1213B}"/>
          </ac:spMkLst>
        </pc:spChg>
        <pc:picChg chg="del">
          <ac:chgData name="DIEGO KIYOSHI MAEOKA" userId="16103456-2478-4600-92fe-4323159bd784" providerId="ADAL" clId="{7E489EAB-B216-1441-9C6E-F6427621DE11}" dt="2018-12-19T03:20:54.814" v="1316" actId="478"/>
          <ac:picMkLst>
            <pc:docMk/>
            <pc:sldMk cId="3778378411" sldId="339"/>
            <ac:picMk id="3" creationId="{63BE3D4B-3EE1-7E40-A4BA-34A18B580497}"/>
          </ac:picMkLst>
        </pc:picChg>
        <pc:picChg chg="add mod modCrop">
          <ac:chgData name="DIEGO KIYOSHI MAEOKA" userId="16103456-2478-4600-92fe-4323159bd784" providerId="ADAL" clId="{7E489EAB-B216-1441-9C6E-F6427621DE11}" dt="2018-12-19T03:22:35.097" v="1335" actId="1076"/>
          <ac:picMkLst>
            <pc:docMk/>
            <pc:sldMk cId="3778378411" sldId="339"/>
            <ac:picMk id="4" creationId="{EEA3D37B-2FDE-E34C-A519-6B9C8593CA7D}"/>
          </ac:picMkLst>
        </pc:picChg>
      </pc:sldChg>
      <pc:sldChg chg="addSp delSp modSp add">
        <pc:chgData name="DIEGO KIYOSHI MAEOKA" userId="16103456-2478-4600-92fe-4323159bd784" providerId="ADAL" clId="{7E489EAB-B216-1441-9C6E-F6427621DE11}" dt="2018-12-19T03:28:01.510" v="1362" actId="1076"/>
        <pc:sldMkLst>
          <pc:docMk/>
          <pc:sldMk cId="2963197291" sldId="340"/>
        </pc:sldMkLst>
        <pc:spChg chg="mod">
          <ac:chgData name="DIEGO KIYOSHI MAEOKA" userId="16103456-2478-4600-92fe-4323159bd784" providerId="ADAL" clId="{7E489EAB-B216-1441-9C6E-F6427621DE11}" dt="2018-12-19T03:24:34.329" v="1356" actId="20577"/>
          <ac:spMkLst>
            <pc:docMk/>
            <pc:sldMk cId="2963197291" sldId="340"/>
            <ac:spMk id="361" creationId="{00000000-0000-0000-0000-000000000000}"/>
          </ac:spMkLst>
        </pc:spChg>
        <pc:graphicFrameChg chg="del mod">
          <ac:chgData name="DIEGO KIYOSHI MAEOKA" userId="16103456-2478-4600-92fe-4323159bd784" providerId="ADAL" clId="{7E489EAB-B216-1441-9C6E-F6427621DE11}" dt="2018-12-19T03:24:42.757" v="1358" actId="478"/>
          <ac:graphicFrameMkLst>
            <pc:docMk/>
            <pc:sldMk cId="2963197291" sldId="340"/>
            <ac:graphicFrameMk id="6" creationId="{CC402CEE-3F7D-8C49-B86C-E6A7398B5FAE}"/>
          </ac:graphicFrameMkLst>
        </pc:graphicFrameChg>
        <pc:picChg chg="add del">
          <ac:chgData name="DIEGO KIYOSHI MAEOKA" userId="16103456-2478-4600-92fe-4323159bd784" providerId="ADAL" clId="{7E489EAB-B216-1441-9C6E-F6427621DE11}" dt="2018-12-19T03:27:34.297" v="1360" actId="478"/>
          <ac:picMkLst>
            <pc:docMk/>
            <pc:sldMk cId="2963197291" sldId="340"/>
            <ac:picMk id="2" creationId="{B9111E1C-7E38-1347-8A9E-EBD3EE62249D}"/>
          </ac:picMkLst>
        </pc:picChg>
        <pc:picChg chg="add mod">
          <ac:chgData name="DIEGO KIYOSHI MAEOKA" userId="16103456-2478-4600-92fe-4323159bd784" providerId="ADAL" clId="{7E489EAB-B216-1441-9C6E-F6427621DE11}" dt="2018-12-19T03:28:01.510" v="1362" actId="1076"/>
          <ac:picMkLst>
            <pc:docMk/>
            <pc:sldMk cId="2963197291" sldId="340"/>
            <ac:picMk id="3" creationId="{DE79BE33-3C51-1F4E-9FC5-2FB9ED62BF1E}"/>
          </ac:picMkLst>
        </pc:picChg>
      </pc:sldChg>
      <pc:sldChg chg="addSp delSp modSp add delAnim">
        <pc:chgData name="DIEGO KIYOSHI MAEOKA" userId="16103456-2478-4600-92fe-4323159bd784" providerId="ADAL" clId="{7E489EAB-B216-1441-9C6E-F6427621DE11}" dt="2018-12-19T03:37:29.657" v="1478" actId="478"/>
        <pc:sldMkLst>
          <pc:docMk/>
          <pc:sldMk cId="1180301256" sldId="341"/>
        </pc:sldMkLst>
        <pc:spChg chg="del">
          <ac:chgData name="DIEGO KIYOSHI MAEOKA" userId="16103456-2478-4600-92fe-4323159bd784" providerId="ADAL" clId="{7E489EAB-B216-1441-9C6E-F6427621DE11}" dt="2018-12-19T03:32:27.381" v="1411" actId="478"/>
          <ac:spMkLst>
            <pc:docMk/>
            <pc:sldMk cId="1180301256" sldId="341"/>
            <ac:spMk id="5" creationId="{B055D7C6-1F72-8042-BB73-BC1F3960AE24}"/>
          </ac:spMkLst>
        </pc:spChg>
        <pc:spChg chg="add del mod">
          <ac:chgData name="DIEGO KIYOSHI MAEOKA" userId="16103456-2478-4600-92fe-4323159bd784" providerId="ADAL" clId="{7E489EAB-B216-1441-9C6E-F6427621DE11}" dt="2018-12-19T03:34:44.472" v="1426" actId="478"/>
          <ac:spMkLst>
            <pc:docMk/>
            <pc:sldMk cId="1180301256" sldId="341"/>
            <ac:spMk id="6" creationId="{1B504713-37ED-984F-A1F3-932A60223D12}"/>
          </ac:spMkLst>
        </pc:spChg>
        <pc:spChg chg="del">
          <ac:chgData name="DIEGO KIYOSHI MAEOKA" userId="16103456-2478-4600-92fe-4323159bd784" providerId="ADAL" clId="{7E489EAB-B216-1441-9C6E-F6427621DE11}" dt="2018-12-19T03:32:27.381" v="1411" actId="478"/>
          <ac:spMkLst>
            <pc:docMk/>
            <pc:sldMk cId="1180301256" sldId="341"/>
            <ac:spMk id="7" creationId="{F69EABA4-9DB9-A94F-B937-083978C1213B}"/>
          </ac:spMkLst>
        </pc:spChg>
        <pc:spChg chg="add del mod">
          <ac:chgData name="DIEGO KIYOSHI MAEOKA" userId="16103456-2478-4600-92fe-4323159bd784" providerId="ADAL" clId="{7E489EAB-B216-1441-9C6E-F6427621DE11}" dt="2018-12-19T03:35:37.155" v="1428" actId="478"/>
          <ac:spMkLst>
            <pc:docMk/>
            <pc:sldMk cId="1180301256" sldId="341"/>
            <ac:spMk id="8" creationId="{8F434736-1027-AC4F-8955-BDE4A6D410DD}"/>
          </ac:spMkLst>
        </pc:spChg>
        <pc:spChg chg="add del mod">
          <ac:chgData name="DIEGO KIYOSHI MAEOKA" userId="16103456-2478-4600-92fe-4323159bd784" providerId="ADAL" clId="{7E489EAB-B216-1441-9C6E-F6427621DE11}" dt="2018-12-19T03:36:06.257" v="1431" actId="478"/>
          <ac:spMkLst>
            <pc:docMk/>
            <pc:sldMk cId="1180301256" sldId="341"/>
            <ac:spMk id="9" creationId="{0F413939-81F6-564B-9384-2935BDDC4E16}"/>
          </ac:spMkLst>
        </pc:spChg>
        <pc:spChg chg="add del mod">
          <ac:chgData name="DIEGO KIYOSHI MAEOKA" userId="16103456-2478-4600-92fe-4323159bd784" providerId="ADAL" clId="{7E489EAB-B216-1441-9C6E-F6427621DE11}" dt="2018-12-19T03:37:29.657" v="1478" actId="478"/>
          <ac:spMkLst>
            <pc:docMk/>
            <pc:sldMk cId="1180301256" sldId="341"/>
            <ac:spMk id="10" creationId="{B1D327C3-56F5-134B-B7DA-E128DDC8A24E}"/>
          </ac:spMkLst>
        </pc:spChg>
        <pc:spChg chg="add del mod">
          <ac:chgData name="DIEGO KIYOSHI MAEOKA" userId="16103456-2478-4600-92fe-4323159bd784" providerId="ADAL" clId="{7E489EAB-B216-1441-9C6E-F6427621DE11}" dt="2018-12-19T03:37:29.657" v="1478" actId="478"/>
          <ac:spMkLst>
            <pc:docMk/>
            <pc:sldMk cId="1180301256" sldId="341"/>
            <ac:spMk id="12" creationId="{F0D976A0-E9FD-A444-9F44-E7B2D937F2A3}"/>
          </ac:spMkLst>
        </pc:spChg>
        <pc:spChg chg="mod">
          <ac:chgData name="DIEGO KIYOSHI MAEOKA" userId="16103456-2478-4600-92fe-4323159bd784" providerId="ADAL" clId="{7E489EAB-B216-1441-9C6E-F6427621DE11}" dt="2018-12-19T03:32:21.684" v="1409" actId="20577"/>
          <ac:spMkLst>
            <pc:docMk/>
            <pc:sldMk cId="1180301256" sldId="341"/>
            <ac:spMk id="361" creationId="{00000000-0000-0000-0000-000000000000}"/>
          </ac:spMkLst>
        </pc:spChg>
        <pc:picChg chg="add mod modCrop">
          <ac:chgData name="DIEGO KIYOSHI MAEOKA" userId="16103456-2478-4600-92fe-4323159bd784" providerId="ADAL" clId="{7E489EAB-B216-1441-9C6E-F6427621DE11}" dt="2018-12-19T03:34:18.376" v="1424" actId="1076"/>
          <ac:picMkLst>
            <pc:docMk/>
            <pc:sldMk cId="1180301256" sldId="341"/>
            <ac:picMk id="3" creationId="{786D013F-8840-DF44-9E7D-E35085C5F9EF}"/>
          </ac:picMkLst>
        </pc:picChg>
        <pc:picChg chg="del">
          <ac:chgData name="DIEGO KIYOSHI MAEOKA" userId="16103456-2478-4600-92fe-4323159bd784" providerId="ADAL" clId="{7E489EAB-B216-1441-9C6E-F6427621DE11}" dt="2018-12-19T03:32:25.211" v="1410" actId="478"/>
          <ac:picMkLst>
            <pc:docMk/>
            <pc:sldMk cId="1180301256" sldId="341"/>
            <ac:picMk id="4" creationId="{EEA3D37B-2FDE-E34C-A519-6B9C8593CA7D}"/>
          </ac:picMkLst>
        </pc:picChg>
      </pc:sldChg>
      <pc:sldChg chg="addSp delSp modSp add delAnim">
        <pc:chgData name="DIEGO KIYOSHI MAEOKA" userId="16103456-2478-4600-92fe-4323159bd784" providerId="ADAL" clId="{7E489EAB-B216-1441-9C6E-F6427621DE11}" dt="2018-12-19T03:38:35.009" v="1494" actId="1076"/>
        <pc:sldMkLst>
          <pc:docMk/>
          <pc:sldMk cId="3477597927" sldId="342"/>
        </pc:sldMkLst>
        <pc:spChg chg="del">
          <ac:chgData name="DIEGO KIYOSHI MAEOKA" userId="16103456-2478-4600-92fe-4323159bd784" providerId="ADAL" clId="{7E489EAB-B216-1441-9C6E-F6427621DE11}" dt="2018-12-19T03:37:47.930" v="1482" actId="478"/>
          <ac:spMkLst>
            <pc:docMk/>
            <pc:sldMk cId="3477597927" sldId="342"/>
            <ac:spMk id="5" creationId="{B055D7C6-1F72-8042-BB73-BC1F3960AE24}"/>
          </ac:spMkLst>
        </pc:spChg>
        <pc:spChg chg="del">
          <ac:chgData name="DIEGO KIYOSHI MAEOKA" userId="16103456-2478-4600-92fe-4323159bd784" providerId="ADAL" clId="{7E489EAB-B216-1441-9C6E-F6427621DE11}" dt="2018-12-19T03:37:47.930" v="1482" actId="478"/>
          <ac:spMkLst>
            <pc:docMk/>
            <pc:sldMk cId="3477597927" sldId="342"/>
            <ac:spMk id="7" creationId="{F69EABA4-9DB9-A94F-B937-083978C1213B}"/>
          </ac:spMkLst>
        </pc:spChg>
        <pc:spChg chg="mod">
          <ac:chgData name="DIEGO KIYOSHI MAEOKA" userId="16103456-2478-4600-92fe-4323159bd784" providerId="ADAL" clId="{7E489EAB-B216-1441-9C6E-F6427621DE11}" dt="2018-12-19T03:37:37.504" v="1480" actId="1076"/>
          <ac:spMkLst>
            <pc:docMk/>
            <pc:sldMk cId="3477597927" sldId="342"/>
            <ac:spMk id="361" creationId="{00000000-0000-0000-0000-000000000000}"/>
          </ac:spMkLst>
        </pc:spChg>
        <pc:picChg chg="add mod modCrop">
          <ac:chgData name="DIEGO KIYOSHI MAEOKA" userId="16103456-2478-4600-92fe-4323159bd784" providerId="ADAL" clId="{7E489EAB-B216-1441-9C6E-F6427621DE11}" dt="2018-12-19T03:38:35.009" v="1494" actId="1076"/>
          <ac:picMkLst>
            <pc:docMk/>
            <pc:sldMk cId="3477597927" sldId="342"/>
            <ac:picMk id="3" creationId="{72F2FEB4-9D99-5E49-B0AC-0729490800E3}"/>
          </ac:picMkLst>
        </pc:picChg>
        <pc:picChg chg="del">
          <ac:chgData name="DIEGO KIYOSHI MAEOKA" userId="16103456-2478-4600-92fe-4323159bd784" providerId="ADAL" clId="{7E489EAB-B216-1441-9C6E-F6427621DE11}" dt="2018-12-19T03:37:44.267" v="1481" actId="478"/>
          <ac:picMkLst>
            <pc:docMk/>
            <pc:sldMk cId="3477597927" sldId="342"/>
            <ac:picMk id="4" creationId="{EEA3D37B-2FDE-E34C-A519-6B9C8593CA7D}"/>
          </ac:picMkLst>
        </pc:picChg>
      </pc:sldChg>
      <pc:sldChg chg="addSp delSp modSp add">
        <pc:chgData name="DIEGO KIYOSHI MAEOKA" userId="16103456-2478-4600-92fe-4323159bd784" providerId="ADAL" clId="{7E489EAB-B216-1441-9C6E-F6427621DE11}" dt="2018-12-19T03:41:40.502" v="1506" actId="1076"/>
        <pc:sldMkLst>
          <pc:docMk/>
          <pc:sldMk cId="2320050812" sldId="343"/>
        </pc:sldMkLst>
        <pc:spChg chg="mod">
          <ac:chgData name="DIEGO KIYOSHI MAEOKA" userId="16103456-2478-4600-92fe-4323159bd784" providerId="ADAL" clId="{7E489EAB-B216-1441-9C6E-F6427621DE11}" dt="2018-12-19T03:38:56.266" v="1502" actId="20577"/>
          <ac:spMkLst>
            <pc:docMk/>
            <pc:sldMk cId="2320050812" sldId="343"/>
            <ac:spMk id="361" creationId="{00000000-0000-0000-0000-000000000000}"/>
          </ac:spMkLst>
        </pc:spChg>
        <pc:picChg chg="add mod">
          <ac:chgData name="DIEGO KIYOSHI MAEOKA" userId="16103456-2478-4600-92fe-4323159bd784" providerId="ADAL" clId="{7E489EAB-B216-1441-9C6E-F6427621DE11}" dt="2018-12-19T03:41:40.502" v="1506" actId="1076"/>
          <ac:picMkLst>
            <pc:docMk/>
            <pc:sldMk cId="2320050812" sldId="343"/>
            <ac:picMk id="2" creationId="{6C93F0BA-1F5F-0741-9904-BC9B38F7A68B}"/>
          </ac:picMkLst>
        </pc:picChg>
        <pc:picChg chg="del">
          <ac:chgData name="DIEGO KIYOSHI MAEOKA" userId="16103456-2478-4600-92fe-4323159bd784" providerId="ADAL" clId="{7E489EAB-B216-1441-9C6E-F6427621DE11}" dt="2018-12-19T03:39:18.858" v="1503" actId="478"/>
          <ac:picMkLst>
            <pc:docMk/>
            <pc:sldMk cId="2320050812" sldId="343"/>
            <ac:picMk id="3" creationId="{72F2FEB4-9D99-5E49-B0AC-0729490800E3}"/>
          </ac:picMkLst>
        </pc:picChg>
      </pc:sldChg>
      <pc:sldChg chg="addSp delSp modSp add del">
        <pc:chgData name="DIEGO KIYOSHI MAEOKA" userId="16103456-2478-4600-92fe-4323159bd784" providerId="ADAL" clId="{7E489EAB-B216-1441-9C6E-F6427621DE11}" dt="2018-12-19T04:09:23.758" v="1606" actId="2696"/>
        <pc:sldMkLst>
          <pc:docMk/>
          <pc:sldMk cId="269967583" sldId="344"/>
        </pc:sldMkLst>
        <pc:spChg chg="add del mod">
          <ac:chgData name="DIEGO KIYOSHI MAEOKA" userId="16103456-2478-4600-92fe-4323159bd784" providerId="ADAL" clId="{7E489EAB-B216-1441-9C6E-F6427621DE11}" dt="2018-12-19T04:07:41.349" v="1577" actId="478"/>
          <ac:spMkLst>
            <pc:docMk/>
            <pc:sldMk cId="269967583" sldId="344"/>
            <ac:spMk id="3" creationId="{C6991E2C-8D39-3643-9B51-BED8C00DCE70}"/>
          </ac:spMkLst>
        </pc:spChg>
        <pc:spChg chg="mod">
          <ac:chgData name="DIEGO KIYOSHI MAEOKA" userId="16103456-2478-4600-92fe-4323159bd784" providerId="ADAL" clId="{7E489EAB-B216-1441-9C6E-F6427621DE11}" dt="2018-12-19T04:09:16.963" v="1604" actId="14100"/>
          <ac:spMkLst>
            <pc:docMk/>
            <pc:sldMk cId="269967583" sldId="344"/>
            <ac:spMk id="361" creationId="{00000000-0000-0000-0000-000000000000}"/>
          </ac:spMkLst>
        </pc:spChg>
        <pc:spChg chg="del">
          <ac:chgData name="DIEGO KIYOSHI MAEOKA" userId="16103456-2478-4600-92fe-4323159bd784" providerId="ADAL" clId="{7E489EAB-B216-1441-9C6E-F6427621DE11}" dt="2018-12-19T04:07:37.962" v="1576" actId="478"/>
          <ac:spMkLst>
            <pc:docMk/>
            <pc:sldMk cId="269967583" sldId="344"/>
            <ac:spMk id="362" creationId="{00000000-0000-0000-0000-000000000000}"/>
          </ac:spMkLst>
        </pc:spChg>
        <pc:picChg chg="add del mod modCrop">
          <ac:chgData name="DIEGO KIYOSHI MAEOKA" userId="16103456-2478-4600-92fe-4323159bd784" providerId="ADAL" clId="{7E489EAB-B216-1441-9C6E-F6427621DE11}" dt="2018-12-19T04:08:38.709" v="1590" actId="478"/>
          <ac:picMkLst>
            <pc:docMk/>
            <pc:sldMk cId="269967583" sldId="344"/>
            <ac:picMk id="5" creationId="{D98C7A16-7CC0-1B46-A016-D9247ECC5A06}"/>
          </ac:picMkLst>
        </pc:picChg>
      </pc:sldChg>
      <pc:sldChg chg="modSp add">
        <pc:chgData name="DIEGO KIYOSHI MAEOKA" userId="16103456-2478-4600-92fe-4323159bd784" providerId="ADAL" clId="{7E489EAB-B216-1441-9C6E-F6427621DE11}" dt="2018-12-19T04:11:06.405" v="1627" actId="20577"/>
        <pc:sldMkLst>
          <pc:docMk/>
          <pc:sldMk cId="707186803" sldId="345"/>
        </pc:sldMkLst>
        <pc:spChg chg="mod">
          <ac:chgData name="DIEGO KIYOSHI MAEOKA" userId="16103456-2478-4600-92fe-4323159bd784" providerId="ADAL" clId="{7E489EAB-B216-1441-9C6E-F6427621DE11}" dt="2018-12-19T04:10:01.963" v="1622" actId="14100"/>
          <ac:spMkLst>
            <pc:docMk/>
            <pc:sldMk cId="707186803" sldId="345"/>
            <ac:spMk id="361" creationId="{00000000-0000-0000-0000-000000000000}"/>
          </ac:spMkLst>
        </pc:spChg>
        <pc:spChg chg="mod">
          <ac:chgData name="DIEGO KIYOSHI MAEOKA" userId="16103456-2478-4600-92fe-4323159bd784" providerId="ADAL" clId="{7E489EAB-B216-1441-9C6E-F6427621DE11}" dt="2018-12-19T04:11:06.405" v="1627" actId="20577"/>
          <ac:spMkLst>
            <pc:docMk/>
            <pc:sldMk cId="707186803" sldId="345"/>
            <ac:spMk id="36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F543579-53EE-7B40-AA52-75998021483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286C75B-D5C9-9E45-A24C-AF70213C4BF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B7D1C5-C055-1640-B689-62D81933F369}" type="datetimeFigureOut">
              <a:rPr lang="en-US" smtClean="0"/>
              <a:t>12/19/18</a:t>
            </a:fld>
            <a:endParaRPr lang="en-US"/>
          </a:p>
        </p:txBody>
      </p:sp>
      <p:sp>
        <p:nvSpPr>
          <p:cNvPr id="4" name="Footer Placeholder 3">
            <a:extLst>
              <a:ext uri="{FF2B5EF4-FFF2-40B4-BE49-F238E27FC236}">
                <a16:creationId xmlns:a16="http://schemas.microsoft.com/office/drawing/2014/main" id="{AE498C55-2806-5848-9F5C-823BC52B7D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93B7048-D40B-404D-B527-55F3CBC12E5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1E7CC3-26AE-4341-8D1F-148C7EF13137}" type="slidenum">
              <a:rPr lang="en-US" smtClean="0"/>
              <a:t>‹#›</a:t>
            </a:fld>
            <a:endParaRPr lang="en-US"/>
          </a:p>
        </p:txBody>
      </p:sp>
    </p:spTree>
    <p:extLst>
      <p:ext uri="{BB962C8B-B14F-4D97-AF65-F5344CB8AC3E}">
        <p14:creationId xmlns:p14="http://schemas.microsoft.com/office/powerpoint/2010/main" val="36347339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9" name="Shape 3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26821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9" name="Shape 3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18783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9" name="Shape 3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85104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9" name="Shape 3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998252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9" name="Shape 3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3918264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9" name="Shape 3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89465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9" name="Shape 3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94325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9" name="Shape 3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438488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9" name="Shape 3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28430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9" name="Shape 3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06274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9" name="Shape 3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9" name="Shape 3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799718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9" name="Shape 3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807829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Shape 5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0" name="Shape 5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8" name="Shape 5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9" name="Shape 3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914250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9" name="Shape 3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904594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9" name="Shape 3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pt" dirty="0"/>
              <a:t>Existem várias portas de entrada diferentes para o </a:t>
            </a:r>
            <a:r>
              <a:rPr lang="pt" dirty="0" err="1"/>
              <a:t>ransomware</a:t>
            </a:r>
            <a:r>
              <a:rPr lang="pt" dirty="0"/>
              <a:t> infectar o seu computador. Um dos métodos mais comuns hoje é através de spam malicioso, ou </a:t>
            </a:r>
            <a:r>
              <a:rPr lang="pt" dirty="0" err="1"/>
              <a:t>malspam</a:t>
            </a:r>
            <a:r>
              <a:rPr lang="pt" dirty="0"/>
              <a:t>, que é um e-mail não solicitado usado para entregar malware. O e-mail pode incluir armadilhas em anexo, como </a:t>
            </a:r>
            <a:r>
              <a:rPr lang="pt" dirty="0" err="1"/>
              <a:t>PDFs</a:t>
            </a:r>
            <a:r>
              <a:rPr lang="pt" dirty="0"/>
              <a:t> ou documentos do Word. Também podem conter links para sites maliciosos.</a:t>
            </a:r>
          </a:p>
          <a:p>
            <a:pPr marL="0" lvl="0" indent="0">
              <a:spcBef>
                <a:spcPts val="0"/>
              </a:spcBef>
              <a:spcAft>
                <a:spcPts val="0"/>
              </a:spcAft>
              <a:buNone/>
            </a:pPr>
            <a:endParaRPr lang="pt" dirty="0"/>
          </a:p>
          <a:p>
            <a:pPr marL="0" lvl="0" indent="0">
              <a:spcBef>
                <a:spcPts val="0"/>
              </a:spcBef>
              <a:spcAft>
                <a:spcPts val="0"/>
              </a:spcAft>
              <a:buNone/>
            </a:pPr>
            <a:r>
              <a:rPr lang="pt" dirty="0" err="1"/>
              <a:t>Malspam</a:t>
            </a:r>
            <a:r>
              <a:rPr lang="pt" dirty="0"/>
              <a:t> utiliza engenharia social a fim de enganar as pessoas para abrirem anexos ou clicarem em links que aparentam ser legítimos - seja parecendo ser de uma instituição confiável ou de um amigo. Criminosos cibernético usam engenharia social em outros tipos de ataques de </a:t>
            </a:r>
            <a:r>
              <a:rPr lang="pt" dirty="0" err="1"/>
              <a:t>ransomware</a:t>
            </a:r>
            <a:r>
              <a:rPr lang="pt" dirty="0"/>
              <a:t>, como se passarem pelo FBI, para fazer com que os usuários paguem uma quantia de dinheiro para desbloquear seus arquivos.</a:t>
            </a:r>
          </a:p>
          <a:p>
            <a:pPr marL="0" lvl="0" indent="0">
              <a:spcBef>
                <a:spcPts val="0"/>
              </a:spcBef>
              <a:spcAft>
                <a:spcPts val="0"/>
              </a:spcAft>
              <a:buNone/>
            </a:pPr>
            <a:endParaRPr lang="pt" dirty="0"/>
          </a:p>
          <a:p>
            <a:pPr marL="0" lvl="0" indent="0">
              <a:spcBef>
                <a:spcPts val="0"/>
              </a:spcBef>
              <a:spcAft>
                <a:spcPts val="0"/>
              </a:spcAft>
              <a:buNone/>
            </a:pPr>
            <a:r>
              <a:rPr lang="pt" dirty="0"/>
              <a:t>Outro método popular de infecção, que atingiu seu pico em 2016, é a propaganda maliciosa. Propaganda maliciosa, ou </a:t>
            </a:r>
            <a:r>
              <a:rPr lang="pt" dirty="0" err="1"/>
              <a:t>malvertising</a:t>
            </a:r>
            <a:r>
              <a:rPr lang="pt" dirty="0"/>
              <a:t>, é o uso de publicidade on-line para distribuir malwares com pouca ou nenhuma necessidade de interação do usuário. Ao navegar na web, mesmo em sites legítimos, os usuários podem ser direcionados para servidores criminosos sem precisarem clicar em um anúncio. Esses servidores catalogam detalhes sobre computadores e locais das vítimas e, em seguida, selecionam o malware mais adequado para enviar. Frequentemente esse malware é um </a:t>
            </a:r>
            <a:r>
              <a:rPr lang="pt" dirty="0" err="1"/>
              <a:t>ransomware</a:t>
            </a:r>
            <a:r>
              <a:rPr lang="pt" dirty="0"/>
              <a:t>.</a:t>
            </a:r>
          </a:p>
          <a:p>
            <a:pPr marL="0" lvl="0" indent="0">
              <a:spcBef>
                <a:spcPts val="0"/>
              </a:spcBef>
              <a:spcAft>
                <a:spcPts val="0"/>
              </a:spcAft>
              <a:buNone/>
            </a:pPr>
            <a:endParaRPr lang="pt" dirty="0"/>
          </a:p>
          <a:p>
            <a:pPr marL="0" lvl="0" indent="0">
              <a:spcBef>
                <a:spcPts val="0"/>
              </a:spcBef>
              <a:spcAft>
                <a:spcPts val="0"/>
              </a:spcAft>
              <a:buNone/>
            </a:pPr>
            <a:r>
              <a:rPr lang="pt" dirty="0"/>
              <a:t>Infográfico de Propaganda maliciosa e </a:t>
            </a:r>
            <a:r>
              <a:rPr lang="pt" dirty="0" err="1"/>
              <a:t>ransomware</a:t>
            </a:r>
            <a:r>
              <a:rPr lang="pt" dirty="0"/>
              <a:t>.</a:t>
            </a:r>
          </a:p>
          <a:p>
            <a:pPr marL="0" lvl="0" indent="0">
              <a:spcBef>
                <a:spcPts val="0"/>
              </a:spcBef>
              <a:spcAft>
                <a:spcPts val="0"/>
              </a:spcAft>
              <a:buNone/>
            </a:pPr>
            <a:r>
              <a:rPr lang="pt" dirty="0"/>
              <a:t>Infográfico de Propaganda maliciosa e </a:t>
            </a:r>
            <a:r>
              <a:rPr lang="pt" dirty="0" err="1"/>
              <a:t>ransomware</a:t>
            </a:r>
            <a:r>
              <a:rPr lang="pt" dirty="0"/>
              <a:t>.</a:t>
            </a:r>
          </a:p>
          <a:p>
            <a:pPr marL="0" lvl="0" indent="0">
              <a:spcBef>
                <a:spcPts val="0"/>
              </a:spcBef>
              <a:spcAft>
                <a:spcPts val="0"/>
              </a:spcAft>
              <a:buNone/>
            </a:pPr>
            <a:r>
              <a:rPr lang="pt" dirty="0"/>
              <a:t>A propaganda maliciosa muitas vezes usa um </a:t>
            </a:r>
            <a:r>
              <a:rPr lang="pt" dirty="0" err="1"/>
              <a:t>iframe</a:t>
            </a:r>
            <a:r>
              <a:rPr lang="pt" dirty="0"/>
              <a:t> infectado, ou elemento de página da Web invisível, para fazer seu trabalho. O </a:t>
            </a:r>
            <a:r>
              <a:rPr lang="pt" dirty="0" err="1"/>
              <a:t>iframe</a:t>
            </a:r>
            <a:r>
              <a:rPr lang="pt" dirty="0"/>
              <a:t> redireciona para uma página de destino de </a:t>
            </a:r>
            <a:r>
              <a:rPr lang="pt" dirty="0" err="1"/>
              <a:t>exploit</a:t>
            </a:r>
            <a:r>
              <a:rPr lang="pt" dirty="0"/>
              <a:t> e um código malicioso ataca o sistema a partir da página de destino via kit de </a:t>
            </a:r>
            <a:r>
              <a:rPr lang="pt" dirty="0" err="1"/>
              <a:t>exploits</a:t>
            </a:r>
            <a:r>
              <a:rPr lang="pt" dirty="0"/>
              <a:t>. Tudo isso acontece sem o conhecimento do usuário, e é por isso que muitas vezes é chamado de drive-</a:t>
            </a:r>
            <a:r>
              <a:rPr lang="pt" dirty="0" err="1"/>
              <a:t>by</a:t>
            </a:r>
            <a:r>
              <a:rPr lang="pt" dirty="0"/>
              <a:t>-download (</a:t>
            </a:r>
            <a:r>
              <a:rPr lang="pt" dirty="0" err="1"/>
              <a:t>co</a:t>
            </a:r>
            <a:endParaRPr dirty="0"/>
          </a:p>
        </p:txBody>
      </p:sp>
    </p:spTree>
    <p:extLst>
      <p:ext uri="{BB962C8B-B14F-4D97-AF65-F5344CB8AC3E}">
        <p14:creationId xmlns:p14="http://schemas.microsoft.com/office/powerpoint/2010/main" val="1856776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9" name="Shape 3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pt" dirty="0" err="1"/>
              <a:t>Scareware</a:t>
            </a:r>
            <a:endParaRPr lang="pt" dirty="0"/>
          </a:p>
          <a:p>
            <a:pPr marL="0" lvl="0" indent="0">
              <a:spcBef>
                <a:spcPts val="0"/>
              </a:spcBef>
              <a:spcAft>
                <a:spcPts val="0"/>
              </a:spcAft>
              <a:buNone/>
            </a:pPr>
            <a:r>
              <a:rPr lang="pt" dirty="0" err="1"/>
              <a:t>Scareware</a:t>
            </a:r>
            <a:r>
              <a:rPr lang="pt" dirty="0"/>
              <a:t>, na verdade, não é muito assustador (</a:t>
            </a:r>
            <a:r>
              <a:rPr lang="pt" dirty="0" err="1"/>
              <a:t>scary</a:t>
            </a:r>
            <a:r>
              <a:rPr lang="pt" dirty="0"/>
              <a:t>). Inclui softwares de segurança trapaceiros e fraudes de suporte técnico. Você pode receber uma mensagem pop-up alegando que o malware foi descoberto e a única maneira de se livrar dele é pagando. Se você não fizer nada, provavelmente continuará sendo bombardeado por pop-ups, mas seus arquivos estão, em essência, seguros.</a:t>
            </a:r>
          </a:p>
          <a:p>
            <a:pPr marL="0" lvl="0" indent="0">
              <a:spcBef>
                <a:spcPts val="0"/>
              </a:spcBef>
              <a:spcAft>
                <a:spcPts val="0"/>
              </a:spcAft>
              <a:buNone/>
            </a:pPr>
            <a:endParaRPr lang="pt" dirty="0"/>
          </a:p>
          <a:p>
            <a:pPr marL="0" lvl="0" indent="0">
              <a:spcBef>
                <a:spcPts val="0"/>
              </a:spcBef>
              <a:spcAft>
                <a:spcPts val="0"/>
              </a:spcAft>
              <a:buNone/>
            </a:pPr>
            <a:r>
              <a:rPr lang="pt" dirty="0"/>
              <a:t>Um programa legítimo de segurança cibernética não faria solicitações aos clientes dessa maneira. Se você ainda não possui o software desta empresa no seu computador, então eles não estarão monitorando seu computador em relação à infecção por </a:t>
            </a:r>
            <a:r>
              <a:rPr lang="pt" dirty="0" err="1"/>
              <a:t>ransomware</a:t>
            </a:r>
            <a:r>
              <a:rPr lang="pt" dirty="0"/>
              <a:t>. Se você possui um software de segurança, você não precisaria pagar para remover a infecção - você já pagou o software para fazer esse trabalho.</a:t>
            </a:r>
          </a:p>
          <a:p>
            <a:pPr marL="0" lvl="0" indent="0">
              <a:spcBef>
                <a:spcPts val="0"/>
              </a:spcBef>
              <a:spcAft>
                <a:spcPts val="0"/>
              </a:spcAft>
              <a:buNone/>
            </a:pPr>
            <a:endParaRPr lang="pt" dirty="0"/>
          </a:p>
          <a:p>
            <a:pPr marL="0" lvl="0" indent="0">
              <a:spcBef>
                <a:spcPts val="0"/>
              </a:spcBef>
              <a:spcAft>
                <a:spcPts val="0"/>
              </a:spcAft>
              <a:buNone/>
            </a:pPr>
            <a:r>
              <a:rPr lang="pt" dirty="0"/>
              <a:t>Bloqueadores de tela</a:t>
            </a:r>
          </a:p>
          <a:p>
            <a:pPr marL="0" lvl="0" indent="0">
              <a:spcBef>
                <a:spcPts val="0"/>
              </a:spcBef>
              <a:spcAft>
                <a:spcPts val="0"/>
              </a:spcAft>
              <a:buNone/>
            </a:pPr>
            <a:r>
              <a:rPr lang="pt" dirty="0"/>
              <a:t>Atualize para o nível de alerta laranja contra esses caras. Quando o </a:t>
            </a:r>
            <a:r>
              <a:rPr lang="pt" dirty="0" err="1"/>
              <a:t>ransomware</a:t>
            </a:r>
            <a:r>
              <a:rPr lang="pt" dirty="0"/>
              <a:t> de bloqueio de tela invade seu computador, isso significa que você está completamente paralisado fora do seu PC. Ao inicializar o seu computador, uma janela do tamanho da tela aparecerá, muitas vezes acompanhada por selo do FBI ou do Departamento de Justiça Americano, que aparenta ser oficial, dizendo que uma atividade ilegal foi detectada em seu computador e você deve pagar uma multa. No entanto, o FBI não impediria seu acesso ao computador ou exigiria o pagamento por conta de atividades ilegais. Se eles suspeitassem de pirataria, pornografia infantil ou outros crimes cibernéticos, eles utilizariam os meios legais apropriados.</a:t>
            </a:r>
          </a:p>
          <a:p>
            <a:pPr marL="0" lvl="0" indent="0">
              <a:spcBef>
                <a:spcPts val="0"/>
              </a:spcBef>
              <a:spcAft>
                <a:spcPts val="0"/>
              </a:spcAft>
              <a:buNone/>
            </a:pPr>
            <a:endParaRPr lang="pt" dirty="0"/>
          </a:p>
          <a:p>
            <a:pPr marL="0" lvl="0" indent="0">
              <a:spcBef>
                <a:spcPts val="0"/>
              </a:spcBef>
              <a:spcAft>
                <a:spcPts val="0"/>
              </a:spcAft>
              <a:buNone/>
            </a:pPr>
            <a:r>
              <a:rPr lang="pt" dirty="0" err="1"/>
              <a:t>Ransomware</a:t>
            </a:r>
            <a:r>
              <a:rPr lang="pt" dirty="0"/>
              <a:t> de criptografia</a:t>
            </a:r>
          </a:p>
          <a:p>
            <a:pPr marL="0" lvl="0" indent="0">
              <a:spcBef>
                <a:spcPts val="0"/>
              </a:spcBef>
              <a:spcAft>
                <a:spcPts val="0"/>
              </a:spcAft>
              <a:buNone/>
            </a:pPr>
            <a:r>
              <a:rPr lang="pt" dirty="0"/>
              <a:t>Este é o tipo de coisa realmente desagradável. Estes são os caras que pegam seus arquivos e os </a:t>
            </a:r>
            <a:r>
              <a:rPr lang="pt" dirty="0" err="1"/>
              <a:t>encriptam</a:t>
            </a:r>
            <a:r>
              <a:rPr lang="pt" dirty="0"/>
              <a:t>, exigindo pagamento para </a:t>
            </a:r>
            <a:r>
              <a:rPr lang="pt" dirty="0" err="1"/>
              <a:t>descriptografar</a:t>
            </a:r>
            <a:r>
              <a:rPr lang="pt" dirty="0"/>
              <a:t> e devolver. A razão pela qual esse tipo de </a:t>
            </a:r>
            <a:r>
              <a:rPr lang="pt" dirty="0" err="1"/>
              <a:t>ransomware</a:t>
            </a:r>
            <a:r>
              <a:rPr lang="pt" dirty="0"/>
              <a:t> é tão perigoso é porque, uma vez que os criminosos cibernéticos tomam posse dos seus arquivos, nenhum software de segurança ou restauração do sistema pode devolvê-los. A menos que você pague o resgate - para a maioria deles, eles se foram. E mesmo que você pague, não há garantia de que os criminosos cibernéticos vão lhe dar esses arquivos de volta.</a:t>
            </a:r>
            <a:endParaRPr dirty="0"/>
          </a:p>
        </p:txBody>
      </p:sp>
    </p:spTree>
    <p:extLst>
      <p:ext uri="{BB962C8B-B14F-4D97-AF65-F5344CB8AC3E}">
        <p14:creationId xmlns:p14="http://schemas.microsoft.com/office/powerpoint/2010/main" val="64866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9" name="Shape 3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513238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9" name="Shape 3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861757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9" name="Shape 3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12540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8"/>
        <p:cNvGrpSpPr/>
        <p:nvPr/>
      </p:nvGrpSpPr>
      <p:grpSpPr>
        <a:xfrm>
          <a:off x="0" y="0"/>
          <a:ext cx="0" cy="0"/>
          <a:chOff x="0" y="0"/>
          <a:chExt cx="0" cy="0"/>
        </a:xfrm>
      </p:grpSpPr>
      <p:sp>
        <p:nvSpPr>
          <p:cNvPr id="9" name="Shape 9"/>
          <p:cNvSpPr/>
          <p:nvPr/>
        </p:nvSpPr>
        <p:spPr>
          <a:xfrm rot="10800000" flipH="1">
            <a:off x="3919993" y="3977033"/>
            <a:ext cx="1303500" cy="1128300"/>
          </a:xfrm>
          <a:custGeom>
            <a:avLst/>
            <a:gdLst/>
            <a:ahLst/>
            <a:cxnLst/>
            <a:rect l="0" t="0" r="0" b="0"/>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0" name="Shape 10"/>
          <p:cNvSpPr/>
          <p:nvPr/>
        </p:nvSpPr>
        <p:spPr>
          <a:xfrm rot="5400000">
            <a:off x="3809057" y="-81000"/>
            <a:ext cx="1525500" cy="1761600"/>
          </a:xfrm>
          <a:custGeom>
            <a:avLst/>
            <a:gdLst/>
            <a:ahLst/>
            <a:cxnLst/>
            <a:rect l="0" t="0" r="0" b="0"/>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Shape 11"/>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2" name="Shape 1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6" name="Shape 16"/>
          <p:cNvGrpSpPr/>
          <p:nvPr/>
        </p:nvGrpSpPr>
        <p:grpSpPr>
          <a:xfrm>
            <a:off x="5549153" y="1029780"/>
            <a:ext cx="404640" cy="374059"/>
            <a:chOff x="5975075" y="2327500"/>
            <a:chExt cx="420100" cy="388350"/>
          </a:xfrm>
        </p:grpSpPr>
        <p:sp>
          <p:nvSpPr>
            <p:cNvPr id="17" name="Shape 17"/>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18"/>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9" name="Shape 19"/>
          <p:cNvSpPr/>
          <p:nvPr/>
        </p:nvSpPr>
        <p:spPr>
          <a:xfrm>
            <a:off x="3253021" y="113273"/>
            <a:ext cx="225085" cy="38996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0" name="Shape 20"/>
          <p:cNvGrpSpPr/>
          <p:nvPr/>
        </p:nvGrpSpPr>
        <p:grpSpPr>
          <a:xfrm>
            <a:off x="4380526" y="515192"/>
            <a:ext cx="382958" cy="607111"/>
            <a:chOff x="6718575" y="2318625"/>
            <a:chExt cx="256950" cy="407375"/>
          </a:xfrm>
        </p:grpSpPr>
        <p:sp>
          <p:nvSpPr>
            <p:cNvPr id="21" name="Shape 21"/>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9" name="Shape 29"/>
          <p:cNvGrpSpPr/>
          <p:nvPr/>
        </p:nvGrpSpPr>
        <p:grpSpPr>
          <a:xfrm>
            <a:off x="3199464" y="902959"/>
            <a:ext cx="395018" cy="403297"/>
            <a:chOff x="3951850" y="2985350"/>
            <a:chExt cx="407950" cy="416500"/>
          </a:xfrm>
        </p:grpSpPr>
        <p:sp>
          <p:nvSpPr>
            <p:cNvPr id="30" name="Shape 30"/>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4" name="Shape 34"/>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36"/>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p:nvPr/>
        </p:nvSpPr>
        <p:spPr>
          <a:xfrm>
            <a:off x="5370705" y="4867761"/>
            <a:ext cx="312503" cy="312484"/>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9" name="Shape 39"/>
          <p:cNvGrpSpPr/>
          <p:nvPr/>
        </p:nvGrpSpPr>
        <p:grpSpPr>
          <a:xfrm>
            <a:off x="5772009" y="4056440"/>
            <a:ext cx="573943" cy="550550"/>
            <a:chOff x="5241175" y="4959100"/>
            <a:chExt cx="539775" cy="517775"/>
          </a:xfrm>
        </p:grpSpPr>
        <p:sp>
          <p:nvSpPr>
            <p:cNvPr id="40" name="Shape 40"/>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Shape 42"/>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Shape 43"/>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6" name="Shape 46"/>
          <p:cNvSpPr/>
          <p:nvPr/>
        </p:nvSpPr>
        <p:spPr>
          <a:xfrm>
            <a:off x="3429208" y="3904791"/>
            <a:ext cx="377839" cy="343685"/>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7"/>
        <p:cNvGrpSpPr/>
        <p:nvPr/>
      </p:nvGrpSpPr>
      <p:grpSpPr>
        <a:xfrm>
          <a:off x="0" y="0"/>
          <a:ext cx="0" cy="0"/>
          <a:chOff x="0" y="0"/>
          <a:chExt cx="0" cy="0"/>
        </a:xfrm>
      </p:grpSpPr>
      <p:sp>
        <p:nvSpPr>
          <p:cNvPr id="128" name="Shape 128"/>
          <p:cNvSpPr/>
          <p:nvPr/>
        </p:nvSpPr>
        <p:spPr>
          <a:xfrm rot="10800000" flipH="1">
            <a:off x="7663675" y="3684808"/>
            <a:ext cx="1034700" cy="895800"/>
          </a:xfrm>
          <a:custGeom>
            <a:avLst/>
            <a:gdLst/>
            <a:ahLst/>
            <a:cxnLst/>
            <a:rect l="0" t="0" r="0" b="0"/>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9" name="Shape 129"/>
          <p:cNvSpPr/>
          <p:nvPr/>
        </p:nvSpPr>
        <p:spPr>
          <a:xfrm rot="5400000">
            <a:off x="499599" y="157100"/>
            <a:ext cx="1146000" cy="1323300"/>
          </a:xfrm>
          <a:custGeom>
            <a:avLst/>
            <a:gdLst/>
            <a:ahLst/>
            <a:cxnLst/>
            <a:rect l="0" t="0" r="0" b="0"/>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0" name="Shape 130"/>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1" name="Shape 131"/>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2" name="Shape 132"/>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 name="Shape 133"/>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 name="Shape 134"/>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 name="Shape 13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 name="Shape 136"/>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 name="Shape 137"/>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Shape 138"/>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 name="Shape 139"/>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40" name="Shape 140"/>
          <p:cNvGrpSpPr/>
          <p:nvPr/>
        </p:nvGrpSpPr>
        <p:grpSpPr>
          <a:xfrm>
            <a:off x="1729784" y="61068"/>
            <a:ext cx="351204" cy="324661"/>
            <a:chOff x="5975075" y="2327500"/>
            <a:chExt cx="420100" cy="388350"/>
          </a:xfrm>
        </p:grpSpPr>
        <p:sp>
          <p:nvSpPr>
            <p:cNvPr id="141" name="Shape 141"/>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 name="Shape 142"/>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3" name="Shape 143"/>
          <p:cNvSpPr/>
          <p:nvPr/>
        </p:nvSpPr>
        <p:spPr>
          <a:xfrm>
            <a:off x="203100" y="1270177"/>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 name="Shape 144"/>
          <p:cNvSpPr/>
          <p:nvPr/>
        </p:nvSpPr>
        <p:spPr>
          <a:xfrm>
            <a:off x="8772688" y="4461808"/>
            <a:ext cx="248073" cy="248058"/>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45" name="Shape 145"/>
          <p:cNvGrpSpPr/>
          <p:nvPr/>
        </p:nvGrpSpPr>
        <p:grpSpPr>
          <a:xfrm>
            <a:off x="7354067" y="3426715"/>
            <a:ext cx="455624" cy="437054"/>
            <a:chOff x="5241175" y="4959100"/>
            <a:chExt cx="539775" cy="517775"/>
          </a:xfrm>
        </p:grpSpPr>
        <p:sp>
          <p:nvSpPr>
            <p:cNvPr id="146" name="Shape 146"/>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 name="Shape 147"/>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 name="Shape 148"/>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 name="Shape 149"/>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 name="Shape 150"/>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 name="Shape 151"/>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52" name="Shape 152"/>
          <p:cNvSpPr/>
          <p:nvPr/>
        </p:nvSpPr>
        <p:spPr>
          <a:xfrm>
            <a:off x="8081326" y="3153875"/>
            <a:ext cx="299952" cy="272838"/>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53" name="Shape 153"/>
          <p:cNvGrpSpPr/>
          <p:nvPr/>
        </p:nvGrpSpPr>
        <p:grpSpPr>
          <a:xfrm>
            <a:off x="904276" y="515192"/>
            <a:ext cx="382958" cy="607111"/>
            <a:chOff x="6718575" y="2318625"/>
            <a:chExt cx="256950" cy="407375"/>
          </a:xfrm>
        </p:grpSpPr>
        <p:sp>
          <p:nvSpPr>
            <p:cNvPr id="154" name="Shape 154"/>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 name="Shape 155"/>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Shape 156"/>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Shape 157"/>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Shape 158"/>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 name="Shape 159"/>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 name="Shape 160"/>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 name="Shape 161"/>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2" name="Shape 162"/>
          <p:cNvGrpSpPr/>
          <p:nvPr/>
        </p:nvGrpSpPr>
        <p:grpSpPr>
          <a:xfrm>
            <a:off x="335759" y="1840531"/>
            <a:ext cx="342882" cy="350068"/>
            <a:chOff x="3951850" y="2985350"/>
            <a:chExt cx="407950" cy="416500"/>
          </a:xfrm>
        </p:grpSpPr>
        <p:sp>
          <p:nvSpPr>
            <p:cNvPr id="163" name="Shape 163"/>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 name="Shape 164"/>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Shape 165"/>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 name="Shape 166"/>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4"/>
        <p:cNvGrpSpPr/>
        <p:nvPr/>
      </p:nvGrpSpPr>
      <p:grpSpPr>
        <a:xfrm>
          <a:off x="0" y="0"/>
          <a:ext cx="0" cy="0"/>
          <a:chOff x="0" y="0"/>
          <a:chExt cx="0" cy="0"/>
        </a:xfrm>
      </p:grpSpPr>
      <p:sp>
        <p:nvSpPr>
          <p:cNvPr id="315" name="Shape 315"/>
          <p:cNvSpPr/>
          <p:nvPr/>
        </p:nvSpPr>
        <p:spPr>
          <a:xfrm rot="10800000" flipH="1">
            <a:off x="8218352" y="4121459"/>
            <a:ext cx="685200" cy="593400"/>
          </a:xfrm>
          <a:custGeom>
            <a:avLst/>
            <a:gdLst/>
            <a:ahLst/>
            <a:cxnLst/>
            <a:rect l="0" t="0" r="0" b="0"/>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16" name="Shape 316"/>
          <p:cNvSpPr/>
          <p:nvPr/>
        </p:nvSpPr>
        <p:spPr>
          <a:xfrm rot="5400000">
            <a:off x="388487" y="105212"/>
            <a:ext cx="944100" cy="1090200"/>
          </a:xfrm>
          <a:custGeom>
            <a:avLst/>
            <a:gdLst/>
            <a:ahLst/>
            <a:cxnLst/>
            <a:rect l="0" t="0" r="0" b="0"/>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17" name="Shape 317"/>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 name="Shape 318"/>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 name="Shape 319"/>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 name="Shape 32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 name="Shape 321"/>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 name="Shape 322"/>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 name="Shape 323"/>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 name="Shape 324"/>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Shape 7"/>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6" r:id="rId3"/>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ctrTitle"/>
          </p:nvPr>
        </p:nvSpPr>
        <p:spPr>
          <a:xfrm>
            <a:off x="136634" y="1807779"/>
            <a:ext cx="8870732" cy="1744718"/>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4000" b="1" dirty="0" err="1"/>
              <a:t>Introdução</a:t>
            </a:r>
            <a:r>
              <a:rPr lang="en" sz="4000" b="1" dirty="0"/>
              <a:t> </a:t>
            </a:r>
            <a:r>
              <a:rPr lang="en" sz="4000" b="1" dirty="0" err="1"/>
              <a:t>à</a:t>
            </a:r>
            <a:r>
              <a:rPr lang="en" sz="4000" b="1" dirty="0"/>
              <a:t> </a:t>
            </a:r>
            <a:r>
              <a:rPr lang="en" sz="4000" b="1" dirty="0" err="1"/>
              <a:t>Engenharia</a:t>
            </a:r>
            <a:r>
              <a:rPr lang="en" sz="4000" b="1" dirty="0"/>
              <a:t> </a:t>
            </a:r>
            <a:r>
              <a:rPr lang="en" sz="4000" b="1" dirty="0" err="1"/>
              <a:t>Reversa</a:t>
            </a:r>
            <a:br>
              <a:rPr lang="en" sz="4000" dirty="0"/>
            </a:br>
            <a:r>
              <a:rPr lang="en" sz="4000" dirty="0"/>
              <a:t>Prof. Diego K. Maeoka</a:t>
            </a:r>
            <a:endParaRPr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title"/>
          </p:nvPr>
        </p:nvSpPr>
        <p:spPr>
          <a:xfrm>
            <a:off x="2426383" y="264152"/>
            <a:ext cx="4944300" cy="645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b="1" dirty="0" err="1"/>
              <a:t>Instalação</a:t>
            </a:r>
            <a:r>
              <a:rPr lang="en" b="1" dirty="0"/>
              <a:t> PHP5.6</a:t>
            </a:r>
            <a:endParaRPr b="1" dirty="0"/>
          </a:p>
        </p:txBody>
      </p:sp>
      <p:sp>
        <p:nvSpPr>
          <p:cNvPr id="362" name="Shape 362"/>
          <p:cNvSpPr txBox="1">
            <a:spLocks noGrp="1"/>
          </p:cNvSpPr>
          <p:nvPr>
            <p:ph type="body" idx="1"/>
          </p:nvPr>
        </p:nvSpPr>
        <p:spPr>
          <a:xfrm>
            <a:off x="1764231" y="909451"/>
            <a:ext cx="5508927" cy="3820203"/>
          </a:xfrm>
          <a:prstGeom prst="rect">
            <a:avLst/>
          </a:prstGeom>
        </p:spPr>
        <p:txBody>
          <a:bodyPr spcFirstLastPara="1" wrap="square" lIns="91425" tIns="91425" rIns="91425" bIns="91425" anchor="t" anchorCtr="0">
            <a:noAutofit/>
          </a:bodyPr>
          <a:lstStyle/>
          <a:p>
            <a:pPr marL="139700" lvl="0" indent="0">
              <a:buNone/>
            </a:pPr>
            <a:r>
              <a:rPr lang="en-US" b="1" dirty="0"/>
              <a:t># apt-get install ca-certificates apt-transport-https -y</a:t>
            </a:r>
          </a:p>
          <a:p>
            <a:pPr marL="139700" lvl="0" indent="0">
              <a:buNone/>
            </a:pPr>
            <a:r>
              <a:rPr lang="pt-BR" b="1" dirty="0"/>
              <a:t># </a:t>
            </a:r>
            <a:r>
              <a:rPr lang="fr" b="1" dirty="0" err="1"/>
              <a:t>wget</a:t>
            </a:r>
            <a:r>
              <a:rPr lang="fr" b="1" dirty="0"/>
              <a:t> -</a:t>
            </a:r>
            <a:r>
              <a:rPr lang="fr" b="1"/>
              <a:t>qap </a:t>
            </a:r>
            <a:r>
              <a:rPr lang="fr" b="1" dirty="0"/>
              <a:t>https://</a:t>
            </a:r>
            <a:r>
              <a:rPr lang="fr" b="1" dirty="0" err="1"/>
              <a:t>packages.sury.org</a:t>
            </a:r>
            <a:r>
              <a:rPr lang="fr" b="1" dirty="0"/>
              <a:t>/</a:t>
            </a:r>
            <a:r>
              <a:rPr lang="fr" b="1" dirty="0" err="1"/>
              <a:t>php</a:t>
            </a:r>
            <a:r>
              <a:rPr lang="fr" b="1" dirty="0"/>
              <a:t>/</a:t>
            </a:r>
            <a:r>
              <a:rPr lang="fr" b="1" dirty="0" err="1"/>
              <a:t>apt.gpg</a:t>
            </a:r>
            <a:endParaRPr lang="fr" b="1" dirty="0"/>
          </a:p>
          <a:p>
            <a:pPr marL="139700" lvl="0" indent="0">
              <a:buNone/>
            </a:pPr>
            <a:r>
              <a:rPr lang="fr" b="1" dirty="0"/>
              <a:t># </a:t>
            </a:r>
            <a:r>
              <a:rPr lang="en-US" b="1" dirty="0"/>
              <a:t>apt-key add </a:t>
            </a:r>
            <a:r>
              <a:rPr lang="fr" b="1" dirty="0" err="1"/>
              <a:t>apt.gpg</a:t>
            </a:r>
            <a:endParaRPr lang="fr" b="1" dirty="0"/>
          </a:p>
          <a:p>
            <a:pPr marL="139700" lvl="0" indent="0">
              <a:buNone/>
            </a:pPr>
            <a:r>
              <a:rPr lang="fr" b="1" dirty="0"/>
              <a:t># </a:t>
            </a:r>
            <a:r>
              <a:rPr lang="en-US" b="1" dirty="0"/>
              <a:t>echo "deb https://</a:t>
            </a:r>
            <a:r>
              <a:rPr lang="en-US" b="1" dirty="0" err="1"/>
              <a:t>packages.sury.org</a:t>
            </a:r>
            <a:r>
              <a:rPr lang="en-US" b="1" dirty="0"/>
              <a:t>/</a:t>
            </a:r>
            <a:r>
              <a:rPr lang="en-US" b="1" dirty="0" err="1"/>
              <a:t>php</a:t>
            </a:r>
            <a:r>
              <a:rPr lang="en-US" b="1" dirty="0"/>
              <a:t>/ stretch main" &gt; /</a:t>
            </a:r>
            <a:r>
              <a:rPr lang="en-US" b="1" dirty="0" err="1"/>
              <a:t>etc</a:t>
            </a:r>
            <a:r>
              <a:rPr lang="en-US" b="1" dirty="0"/>
              <a:t>/apt/</a:t>
            </a:r>
            <a:r>
              <a:rPr lang="en-US" b="1" dirty="0" err="1"/>
              <a:t>sources.list.d</a:t>
            </a:r>
            <a:r>
              <a:rPr lang="en-US" b="1" dirty="0"/>
              <a:t>/</a:t>
            </a:r>
            <a:r>
              <a:rPr lang="en-US" b="1" dirty="0" err="1"/>
              <a:t>php.list</a:t>
            </a:r>
            <a:endParaRPr lang="en-US" b="1" dirty="0"/>
          </a:p>
          <a:p>
            <a:pPr marL="139700" lvl="0" indent="0">
              <a:buNone/>
            </a:pPr>
            <a:r>
              <a:rPr lang="en-US" b="1" dirty="0"/>
              <a:t># apt-get update</a:t>
            </a:r>
          </a:p>
          <a:p>
            <a:pPr marL="139700" lvl="0" indent="0">
              <a:buNone/>
            </a:pPr>
            <a:r>
              <a:rPr lang="en-US" b="1" dirty="0"/>
              <a:t># apt-get install php5.6 php5.6-cli php5.6-common php5.6-curl php5.6-mbstring php5.6-mysql php5.6-xml -y</a:t>
            </a:r>
            <a:endParaRPr lang="pt-BR" b="1" dirty="0"/>
          </a:p>
        </p:txBody>
      </p:sp>
    </p:spTree>
    <p:extLst>
      <p:ext uri="{BB962C8B-B14F-4D97-AF65-F5344CB8AC3E}">
        <p14:creationId xmlns:p14="http://schemas.microsoft.com/office/powerpoint/2010/main" val="1016452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title"/>
          </p:nvPr>
        </p:nvSpPr>
        <p:spPr>
          <a:xfrm>
            <a:off x="2426383" y="264152"/>
            <a:ext cx="4944300" cy="645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b="1" dirty="0" err="1"/>
              <a:t>Instalação</a:t>
            </a:r>
            <a:r>
              <a:rPr lang="en" b="1" dirty="0"/>
              <a:t> PHP5.6</a:t>
            </a:r>
            <a:endParaRPr b="1" dirty="0"/>
          </a:p>
        </p:txBody>
      </p:sp>
      <p:pic>
        <p:nvPicPr>
          <p:cNvPr id="5" name="Picture 4" descr="A screenshot of a computer screen&#13;&#10;&#13;&#10;Description automatically generated">
            <a:extLst>
              <a:ext uri="{FF2B5EF4-FFF2-40B4-BE49-F238E27FC236}">
                <a16:creationId xmlns:a16="http://schemas.microsoft.com/office/drawing/2014/main" id="{F8C1EE3F-757B-2A4D-9873-20C2125DE985}"/>
              </a:ext>
            </a:extLst>
          </p:cNvPr>
          <p:cNvPicPr>
            <a:picLocks noChangeAspect="1"/>
          </p:cNvPicPr>
          <p:nvPr/>
        </p:nvPicPr>
        <p:blipFill rotWithShape="1">
          <a:blip r:embed="rId3"/>
          <a:srcRect l="871" t="2105" r="1790" b="2715"/>
          <a:stretch/>
        </p:blipFill>
        <p:spPr>
          <a:xfrm>
            <a:off x="1606669" y="1160892"/>
            <a:ext cx="5930661" cy="3230593"/>
          </a:xfrm>
          <a:prstGeom prst="rect">
            <a:avLst/>
          </a:prstGeom>
        </p:spPr>
      </p:pic>
      <p:sp>
        <p:nvSpPr>
          <p:cNvPr id="6" name="Rounded Rectangle 5">
            <a:extLst>
              <a:ext uri="{FF2B5EF4-FFF2-40B4-BE49-F238E27FC236}">
                <a16:creationId xmlns:a16="http://schemas.microsoft.com/office/drawing/2014/main" id="{B081F883-CED8-1A4A-BBCD-9B761B97DB34}"/>
              </a:ext>
            </a:extLst>
          </p:cNvPr>
          <p:cNvSpPr/>
          <p:nvPr/>
        </p:nvSpPr>
        <p:spPr>
          <a:xfrm>
            <a:off x="1606669" y="1569156"/>
            <a:ext cx="4116798" cy="270933"/>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609661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title"/>
          </p:nvPr>
        </p:nvSpPr>
        <p:spPr>
          <a:xfrm>
            <a:off x="2426382" y="264152"/>
            <a:ext cx="5238773" cy="645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b="1" dirty="0" err="1"/>
              <a:t>Instalação</a:t>
            </a:r>
            <a:r>
              <a:rPr lang="en" b="1" dirty="0"/>
              <a:t> MariaDB</a:t>
            </a:r>
            <a:endParaRPr b="1" dirty="0"/>
          </a:p>
        </p:txBody>
      </p:sp>
      <p:sp>
        <p:nvSpPr>
          <p:cNvPr id="362" name="Shape 362"/>
          <p:cNvSpPr txBox="1">
            <a:spLocks noGrp="1"/>
          </p:cNvSpPr>
          <p:nvPr>
            <p:ph type="body" idx="1"/>
          </p:nvPr>
        </p:nvSpPr>
        <p:spPr>
          <a:xfrm>
            <a:off x="1764231" y="909451"/>
            <a:ext cx="6149280" cy="3820203"/>
          </a:xfrm>
          <a:prstGeom prst="rect">
            <a:avLst/>
          </a:prstGeom>
        </p:spPr>
        <p:txBody>
          <a:bodyPr spcFirstLastPara="1" wrap="square" lIns="91425" tIns="91425" rIns="91425" bIns="91425" anchor="t" anchorCtr="0">
            <a:noAutofit/>
          </a:bodyPr>
          <a:lstStyle/>
          <a:p>
            <a:pPr marL="139700" lvl="0" indent="0">
              <a:buNone/>
            </a:pPr>
            <a:r>
              <a:rPr lang="en-US" b="1" dirty="0"/>
              <a:t># apt-get install </a:t>
            </a:r>
            <a:r>
              <a:rPr lang="en-US" b="1" dirty="0" err="1"/>
              <a:t>mariadb</a:t>
            </a:r>
            <a:r>
              <a:rPr lang="en-US" b="1" dirty="0"/>
              <a:t>-server </a:t>
            </a:r>
            <a:r>
              <a:rPr lang="en-US" b="1" dirty="0" err="1"/>
              <a:t>mariadb</a:t>
            </a:r>
            <a:r>
              <a:rPr lang="en-US" b="1" dirty="0"/>
              <a:t>-client -y</a:t>
            </a:r>
          </a:p>
          <a:p>
            <a:pPr marL="139700" lvl="0" indent="0">
              <a:buNone/>
            </a:pPr>
            <a:r>
              <a:rPr lang="pt-BR" b="1" dirty="0"/>
              <a:t># </a:t>
            </a:r>
            <a:r>
              <a:rPr lang="pt-BR" b="1" dirty="0" err="1"/>
              <a:t>mysql</a:t>
            </a:r>
            <a:r>
              <a:rPr lang="pt-BR" b="1" dirty="0"/>
              <a:t> -</a:t>
            </a:r>
            <a:r>
              <a:rPr lang="pt-BR" b="1" dirty="0" err="1"/>
              <a:t>u</a:t>
            </a:r>
            <a:r>
              <a:rPr lang="pt-BR" b="1" dirty="0"/>
              <a:t> root</a:t>
            </a:r>
          </a:p>
          <a:p>
            <a:pPr marL="139700" lvl="0" indent="0">
              <a:buNone/>
            </a:pPr>
            <a:r>
              <a:rPr lang="pt-BR" b="1" dirty="0"/>
              <a:t>&gt; DROP USER </a:t>
            </a:r>
            <a:r>
              <a:rPr lang="pt-BR" b="1" dirty="0" err="1"/>
              <a:t>root@localhost</a:t>
            </a:r>
            <a:r>
              <a:rPr lang="pt-BR" b="1" dirty="0"/>
              <a:t>;</a:t>
            </a:r>
          </a:p>
          <a:p>
            <a:pPr marL="139700" lvl="0" indent="0">
              <a:buNone/>
            </a:pPr>
            <a:r>
              <a:rPr lang="pt-BR" b="1" dirty="0"/>
              <a:t>&gt; CREATE USER ‘root’@‘</a:t>
            </a:r>
            <a:r>
              <a:rPr lang="pt-BR" b="1" dirty="0" err="1"/>
              <a:t>localhost</a:t>
            </a:r>
            <a:r>
              <a:rPr lang="pt-BR" b="1" dirty="0"/>
              <a:t>’  IDENTIFIED BY ‘sua senha aqui’;</a:t>
            </a:r>
          </a:p>
          <a:p>
            <a:pPr marL="139700" lvl="0" indent="0">
              <a:buNone/>
            </a:pPr>
            <a:r>
              <a:rPr lang="pt-BR" b="1" dirty="0"/>
              <a:t>&gt; GRANT ALL PRIVILEGES ON *.* TO 'root’@‘</a:t>
            </a:r>
            <a:r>
              <a:rPr lang="pt-BR" b="1" dirty="0" err="1"/>
              <a:t>localhost</a:t>
            </a:r>
            <a:r>
              <a:rPr lang="pt-BR" b="1" dirty="0"/>
              <a:t>’ WITH GRANT OPTION;</a:t>
            </a:r>
          </a:p>
          <a:p>
            <a:pPr marL="139700" lvl="0" indent="0">
              <a:buNone/>
            </a:pPr>
            <a:r>
              <a:rPr lang="pt-BR" b="1" dirty="0"/>
              <a:t>&gt; FLUSH PRIVILEGES;</a:t>
            </a:r>
          </a:p>
          <a:p>
            <a:pPr marL="139700" lvl="0" indent="0">
              <a:buNone/>
            </a:pPr>
            <a:endParaRPr lang="pt-BR" b="1" dirty="0"/>
          </a:p>
          <a:p>
            <a:pPr marL="139700" lvl="0" indent="0">
              <a:buNone/>
            </a:pPr>
            <a:r>
              <a:rPr lang="pt-BR" b="1" dirty="0"/>
              <a:t>&gt; CREATE DATABASE </a:t>
            </a:r>
            <a:r>
              <a:rPr lang="pt-BR" b="1" dirty="0" err="1"/>
              <a:t>ransomware</a:t>
            </a:r>
            <a:r>
              <a:rPr lang="pt-BR" b="1" dirty="0"/>
              <a:t>;</a:t>
            </a:r>
          </a:p>
          <a:p>
            <a:pPr marL="139700" lvl="0" indent="0">
              <a:buNone/>
            </a:pPr>
            <a:r>
              <a:rPr lang="pt-BR" b="1" dirty="0"/>
              <a:t>&gt; CREATE USER ‘</a:t>
            </a:r>
            <a:r>
              <a:rPr lang="pt-BR" b="1" dirty="0" err="1"/>
              <a:t>ransomware</a:t>
            </a:r>
            <a:r>
              <a:rPr lang="pt-BR" b="1" dirty="0"/>
              <a:t>’@‘</a:t>
            </a:r>
            <a:r>
              <a:rPr lang="pt-BR" b="1" dirty="0" err="1"/>
              <a:t>localhost</a:t>
            </a:r>
            <a:r>
              <a:rPr lang="pt-BR" b="1" dirty="0"/>
              <a:t>’ IDENTIFIED BY ‘senha’;</a:t>
            </a:r>
          </a:p>
          <a:p>
            <a:pPr marL="139700" lvl="0" indent="0">
              <a:buNone/>
            </a:pPr>
            <a:r>
              <a:rPr lang="pt-BR" b="1" dirty="0"/>
              <a:t>&gt; GRANT ALL PRIVILEGES ON </a:t>
            </a:r>
            <a:r>
              <a:rPr lang="pt-BR" b="1" dirty="0" err="1"/>
              <a:t>ransomware</a:t>
            </a:r>
            <a:r>
              <a:rPr lang="pt-BR" b="1" dirty="0"/>
              <a:t>.* TO ‘</a:t>
            </a:r>
            <a:r>
              <a:rPr lang="pt-BR" b="1" dirty="0" err="1"/>
              <a:t>ransomware</a:t>
            </a:r>
            <a:r>
              <a:rPr lang="pt-BR" b="1" dirty="0"/>
              <a:t>’@‘</a:t>
            </a:r>
            <a:r>
              <a:rPr lang="pt-BR" b="1" dirty="0" err="1"/>
              <a:t>localhost</a:t>
            </a:r>
            <a:r>
              <a:rPr lang="pt-BR" b="1" dirty="0"/>
              <a:t>’;</a:t>
            </a:r>
          </a:p>
        </p:txBody>
      </p:sp>
    </p:spTree>
    <p:extLst>
      <p:ext uri="{BB962C8B-B14F-4D97-AF65-F5344CB8AC3E}">
        <p14:creationId xmlns:p14="http://schemas.microsoft.com/office/powerpoint/2010/main" val="3151064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title"/>
          </p:nvPr>
        </p:nvSpPr>
        <p:spPr>
          <a:xfrm>
            <a:off x="2426383" y="264152"/>
            <a:ext cx="6277350" cy="645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b="1" dirty="0" err="1"/>
              <a:t>Instalação</a:t>
            </a:r>
            <a:r>
              <a:rPr lang="en" sz="3600" b="1" dirty="0"/>
              <a:t> / </a:t>
            </a:r>
            <a:r>
              <a:rPr lang="en" sz="3600" b="1" dirty="0" err="1"/>
              <a:t>Configuração</a:t>
            </a:r>
            <a:endParaRPr sz="3600" b="1" dirty="0"/>
          </a:p>
        </p:txBody>
      </p:sp>
      <p:pic>
        <p:nvPicPr>
          <p:cNvPr id="5" name="Picture 4" descr="A screenshot of a computer screen&#13;&#10;&#13;&#10;Description automatically generated">
            <a:extLst>
              <a:ext uri="{FF2B5EF4-FFF2-40B4-BE49-F238E27FC236}">
                <a16:creationId xmlns:a16="http://schemas.microsoft.com/office/drawing/2014/main" id="{1BB5BFF0-4537-DA4A-AAAC-5C7E81B9D048}"/>
              </a:ext>
            </a:extLst>
          </p:cNvPr>
          <p:cNvPicPr>
            <a:picLocks noChangeAspect="1"/>
          </p:cNvPicPr>
          <p:nvPr/>
        </p:nvPicPr>
        <p:blipFill rotWithShape="1">
          <a:blip r:embed="rId3"/>
          <a:srcRect l="2613" t="1976" r="1617" b="1674"/>
          <a:stretch/>
        </p:blipFill>
        <p:spPr>
          <a:xfrm>
            <a:off x="1862668" y="990218"/>
            <a:ext cx="5802488" cy="3784981"/>
          </a:xfrm>
          <a:prstGeom prst="rect">
            <a:avLst/>
          </a:prstGeom>
        </p:spPr>
      </p:pic>
    </p:spTree>
    <p:extLst>
      <p:ext uri="{BB962C8B-B14F-4D97-AF65-F5344CB8AC3E}">
        <p14:creationId xmlns:p14="http://schemas.microsoft.com/office/powerpoint/2010/main" val="2180728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title"/>
          </p:nvPr>
        </p:nvSpPr>
        <p:spPr>
          <a:xfrm>
            <a:off x="2426383" y="264152"/>
            <a:ext cx="6277350" cy="645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b="1" dirty="0" err="1"/>
              <a:t>Instalação</a:t>
            </a:r>
            <a:r>
              <a:rPr lang="en" sz="3600" b="1" dirty="0"/>
              <a:t> / </a:t>
            </a:r>
            <a:r>
              <a:rPr lang="en" sz="3600" b="1" dirty="0" err="1"/>
              <a:t>Configuração</a:t>
            </a:r>
            <a:endParaRPr sz="3600" b="1" dirty="0"/>
          </a:p>
        </p:txBody>
      </p:sp>
      <p:pic>
        <p:nvPicPr>
          <p:cNvPr id="3" name="Picture 2" descr="A screenshot of a computer&#13;&#10;&#13;&#10;Description automatically generated">
            <a:extLst>
              <a:ext uri="{FF2B5EF4-FFF2-40B4-BE49-F238E27FC236}">
                <a16:creationId xmlns:a16="http://schemas.microsoft.com/office/drawing/2014/main" id="{63BE3D4B-3EE1-7E40-A4BA-34A18B580497}"/>
              </a:ext>
            </a:extLst>
          </p:cNvPr>
          <p:cNvPicPr>
            <a:picLocks noChangeAspect="1"/>
          </p:cNvPicPr>
          <p:nvPr/>
        </p:nvPicPr>
        <p:blipFill rotWithShape="1">
          <a:blip r:embed="rId3"/>
          <a:srcRect l="2279" t="1703" r="2463" b="3660"/>
          <a:stretch/>
        </p:blipFill>
        <p:spPr>
          <a:xfrm>
            <a:off x="1715390" y="1095468"/>
            <a:ext cx="6015216" cy="3443353"/>
          </a:xfrm>
          <a:prstGeom prst="rect">
            <a:avLst/>
          </a:prstGeom>
        </p:spPr>
      </p:pic>
    </p:spTree>
    <p:extLst>
      <p:ext uri="{BB962C8B-B14F-4D97-AF65-F5344CB8AC3E}">
        <p14:creationId xmlns:p14="http://schemas.microsoft.com/office/powerpoint/2010/main" val="507818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title"/>
          </p:nvPr>
        </p:nvSpPr>
        <p:spPr>
          <a:xfrm>
            <a:off x="2426383" y="264152"/>
            <a:ext cx="6277350" cy="645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b="1" dirty="0" err="1"/>
              <a:t>Instalação</a:t>
            </a:r>
            <a:r>
              <a:rPr lang="en" sz="3600" b="1" dirty="0"/>
              <a:t> / </a:t>
            </a:r>
            <a:r>
              <a:rPr lang="en" sz="3600" b="1" dirty="0" err="1"/>
              <a:t>Configuração</a:t>
            </a:r>
            <a:endParaRPr sz="3600" b="1" dirty="0"/>
          </a:p>
        </p:txBody>
      </p:sp>
      <p:pic>
        <p:nvPicPr>
          <p:cNvPr id="4" name="Picture 3" descr="A screenshot of a computer screen&#13;&#10;&#13;&#10;Description automatically generated">
            <a:extLst>
              <a:ext uri="{FF2B5EF4-FFF2-40B4-BE49-F238E27FC236}">
                <a16:creationId xmlns:a16="http://schemas.microsoft.com/office/drawing/2014/main" id="{EEA3D37B-2FDE-E34C-A519-6B9C8593CA7D}"/>
              </a:ext>
            </a:extLst>
          </p:cNvPr>
          <p:cNvPicPr>
            <a:picLocks noChangeAspect="1"/>
          </p:cNvPicPr>
          <p:nvPr/>
        </p:nvPicPr>
        <p:blipFill rotWithShape="1">
          <a:blip r:embed="rId3"/>
          <a:srcRect l="2805" t="2826" r="2680" b="4150"/>
          <a:stretch/>
        </p:blipFill>
        <p:spPr>
          <a:xfrm>
            <a:off x="1639359" y="1094804"/>
            <a:ext cx="6277350" cy="3596706"/>
          </a:xfrm>
          <a:prstGeom prst="rect">
            <a:avLst/>
          </a:prstGeom>
        </p:spPr>
      </p:pic>
      <p:sp>
        <p:nvSpPr>
          <p:cNvPr id="5" name="Rounded Rectangle 4">
            <a:extLst>
              <a:ext uri="{FF2B5EF4-FFF2-40B4-BE49-F238E27FC236}">
                <a16:creationId xmlns:a16="http://schemas.microsoft.com/office/drawing/2014/main" id="{B055D7C6-1F72-8042-BB73-BC1F3960AE24}"/>
              </a:ext>
            </a:extLst>
          </p:cNvPr>
          <p:cNvSpPr/>
          <p:nvPr/>
        </p:nvSpPr>
        <p:spPr>
          <a:xfrm>
            <a:off x="3597965" y="1520687"/>
            <a:ext cx="2554357" cy="258417"/>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ounded Rectangle 6">
            <a:extLst>
              <a:ext uri="{FF2B5EF4-FFF2-40B4-BE49-F238E27FC236}">
                <a16:creationId xmlns:a16="http://schemas.microsoft.com/office/drawing/2014/main" id="{F69EABA4-9DB9-A94F-B937-083978C1213B}"/>
              </a:ext>
            </a:extLst>
          </p:cNvPr>
          <p:cNvSpPr/>
          <p:nvPr/>
        </p:nvSpPr>
        <p:spPr>
          <a:xfrm>
            <a:off x="3379304" y="1782417"/>
            <a:ext cx="1013792" cy="258417"/>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778378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title"/>
          </p:nvPr>
        </p:nvSpPr>
        <p:spPr>
          <a:xfrm>
            <a:off x="2426383" y="264152"/>
            <a:ext cx="6277350" cy="645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b="1" dirty="0" err="1"/>
              <a:t>Acesso</a:t>
            </a:r>
            <a:r>
              <a:rPr lang="en" sz="3600" b="1" dirty="0"/>
              <a:t> Control Panel</a:t>
            </a:r>
            <a:endParaRPr sz="3600" b="1" dirty="0"/>
          </a:p>
        </p:txBody>
      </p:sp>
      <p:pic>
        <p:nvPicPr>
          <p:cNvPr id="3" name="Picture 2" descr="A screenshot of a cell phone&#13;&#10;&#13;&#10;Description automatically generated">
            <a:extLst>
              <a:ext uri="{FF2B5EF4-FFF2-40B4-BE49-F238E27FC236}">
                <a16:creationId xmlns:a16="http://schemas.microsoft.com/office/drawing/2014/main" id="{786D013F-8840-DF44-9E7D-E35085C5F9EF}"/>
              </a:ext>
            </a:extLst>
          </p:cNvPr>
          <p:cNvPicPr>
            <a:picLocks noChangeAspect="1"/>
          </p:cNvPicPr>
          <p:nvPr/>
        </p:nvPicPr>
        <p:blipFill rotWithShape="1">
          <a:blip r:embed="rId3"/>
          <a:srcRect l="2309" t="1237" r="9546" b="6210"/>
          <a:stretch/>
        </p:blipFill>
        <p:spPr>
          <a:xfrm>
            <a:off x="2170301" y="909452"/>
            <a:ext cx="4803397" cy="3789189"/>
          </a:xfrm>
          <a:prstGeom prst="rect">
            <a:avLst/>
          </a:prstGeom>
        </p:spPr>
      </p:pic>
    </p:spTree>
    <p:extLst>
      <p:ext uri="{BB962C8B-B14F-4D97-AF65-F5344CB8AC3E}">
        <p14:creationId xmlns:p14="http://schemas.microsoft.com/office/powerpoint/2010/main" val="1180301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title"/>
          </p:nvPr>
        </p:nvSpPr>
        <p:spPr>
          <a:xfrm>
            <a:off x="2426383" y="264152"/>
            <a:ext cx="6277350" cy="645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b="1" dirty="0" err="1"/>
              <a:t>Instalação</a:t>
            </a:r>
            <a:r>
              <a:rPr lang="en" sz="3600" b="1" dirty="0"/>
              <a:t> / </a:t>
            </a:r>
            <a:r>
              <a:rPr lang="en" sz="3600" b="1" dirty="0" err="1"/>
              <a:t>Configuração</a:t>
            </a:r>
            <a:endParaRPr sz="3600" b="1" dirty="0"/>
          </a:p>
        </p:txBody>
      </p:sp>
      <p:pic>
        <p:nvPicPr>
          <p:cNvPr id="3" name="Picture 2" descr="A screenshot of a cell phone&#13;&#10;&#13;&#10;Description automatically generated">
            <a:extLst>
              <a:ext uri="{FF2B5EF4-FFF2-40B4-BE49-F238E27FC236}">
                <a16:creationId xmlns:a16="http://schemas.microsoft.com/office/drawing/2014/main" id="{72F2FEB4-9D99-5E49-B0AC-0729490800E3}"/>
              </a:ext>
            </a:extLst>
          </p:cNvPr>
          <p:cNvPicPr>
            <a:picLocks noChangeAspect="1"/>
          </p:cNvPicPr>
          <p:nvPr/>
        </p:nvPicPr>
        <p:blipFill rotWithShape="1">
          <a:blip r:embed="rId3"/>
          <a:srcRect l="1511" t="1681" r="3775" b="6235"/>
          <a:stretch/>
        </p:blipFill>
        <p:spPr>
          <a:xfrm>
            <a:off x="2426383" y="1087348"/>
            <a:ext cx="4681729" cy="3618263"/>
          </a:xfrm>
          <a:prstGeom prst="rect">
            <a:avLst/>
          </a:prstGeom>
        </p:spPr>
      </p:pic>
    </p:spTree>
    <p:extLst>
      <p:ext uri="{BB962C8B-B14F-4D97-AF65-F5344CB8AC3E}">
        <p14:creationId xmlns:p14="http://schemas.microsoft.com/office/powerpoint/2010/main" val="3477597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title"/>
          </p:nvPr>
        </p:nvSpPr>
        <p:spPr>
          <a:xfrm>
            <a:off x="2426383" y="264152"/>
            <a:ext cx="6277350" cy="645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b="1" dirty="0"/>
              <a:t>Windows</a:t>
            </a:r>
            <a:endParaRPr sz="3600" b="1" dirty="0"/>
          </a:p>
        </p:txBody>
      </p:sp>
      <p:pic>
        <p:nvPicPr>
          <p:cNvPr id="2" name="Picture 1">
            <a:extLst>
              <a:ext uri="{FF2B5EF4-FFF2-40B4-BE49-F238E27FC236}">
                <a16:creationId xmlns:a16="http://schemas.microsoft.com/office/drawing/2014/main" id="{6C93F0BA-1F5F-0741-9904-BC9B38F7A68B}"/>
              </a:ext>
            </a:extLst>
          </p:cNvPr>
          <p:cNvPicPr>
            <a:picLocks noChangeAspect="1"/>
          </p:cNvPicPr>
          <p:nvPr/>
        </p:nvPicPr>
        <p:blipFill>
          <a:blip r:embed="rId3"/>
          <a:stretch>
            <a:fillRect/>
          </a:stretch>
        </p:blipFill>
        <p:spPr>
          <a:xfrm>
            <a:off x="3335274" y="1115568"/>
            <a:ext cx="2912364" cy="2912364"/>
          </a:xfrm>
          <a:prstGeom prst="rect">
            <a:avLst/>
          </a:prstGeom>
        </p:spPr>
      </p:pic>
    </p:spTree>
    <p:extLst>
      <p:ext uri="{BB962C8B-B14F-4D97-AF65-F5344CB8AC3E}">
        <p14:creationId xmlns:p14="http://schemas.microsoft.com/office/powerpoint/2010/main" val="2320050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title"/>
          </p:nvPr>
        </p:nvSpPr>
        <p:spPr>
          <a:xfrm>
            <a:off x="2426383" y="264152"/>
            <a:ext cx="6277350" cy="645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b="1" dirty="0" err="1"/>
              <a:t>Obtendo</a:t>
            </a:r>
            <a:r>
              <a:rPr lang="en" sz="3600" b="1" dirty="0"/>
              <a:t> </a:t>
            </a:r>
            <a:r>
              <a:rPr lang="en" sz="3600" b="1" dirty="0" err="1"/>
              <a:t>os</a:t>
            </a:r>
            <a:r>
              <a:rPr lang="en" sz="3600" b="1" dirty="0"/>
              <a:t> </a:t>
            </a:r>
            <a:r>
              <a:rPr lang="en" sz="3600" b="1" dirty="0" err="1"/>
              <a:t>arquivos</a:t>
            </a:r>
            <a:endParaRPr sz="3600" b="1" dirty="0"/>
          </a:p>
        </p:txBody>
      </p:sp>
      <p:pic>
        <p:nvPicPr>
          <p:cNvPr id="5" name="Picture 4" descr="A screenshot of a computer&#13;&#10;&#13;&#10;Description automatically generated">
            <a:extLst>
              <a:ext uri="{FF2B5EF4-FFF2-40B4-BE49-F238E27FC236}">
                <a16:creationId xmlns:a16="http://schemas.microsoft.com/office/drawing/2014/main" id="{2BC7E7A4-76E3-7540-BCB1-42C72DDE67FF}"/>
              </a:ext>
            </a:extLst>
          </p:cNvPr>
          <p:cNvPicPr>
            <a:picLocks noChangeAspect="1"/>
          </p:cNvPicPr>
          <p:nvPr/>
        </p:nvPicPr>
        <p:blipFill rotWithShape="1">
          <a:blip r:embed="rId3"/>
          <a:srcRect l="2081" t="1600" r="2223" b="4187"/>
          <a:stretch/>
        </p:blipFill>
        <p:spPr>
          <a:xfrm>
            <a:off x="1589344" y="909452"/>
            <a:ext cx="5965311" cy="3830836"/>
          </a:xfrm>
          <a:prstGeom prst="rect">
            <a:avLst/>
          </a:prstGeom>
        </p:spPr>
      </p:pic>
      <p:sp>
        <p:nvSpPr>
          <p:cNvPr id="6" name="Rounded Rectangle 5">
            <a:extLst>
              <a:ext uri="{FF2B5EF4-FFF2-40B4-BE49-F238E27FC236}">
                <a16:creationId xmlns:a16="http://schemas.microsoft.com/office/drawing/2014/main" id="{010F9816-2A5C-A34E-ABFB-80304F74353C}"/>
              </a:ext>
            </a:extLst>
          </p:cNvPr>
          <p:cNvSpPr/>
          <p:nvPr/>
        </p:nvSpPr>
        <p:spPr>
          <a:xfrm>
            <a:off x="4572000" y="2105152"/>
            <a:ext cx="914400" cy="2641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461594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title"/>
          </p:nvPr>
        </p:nvSpPr>
        <p:spPr>
          <a:xfrm>
            <a:off x="2426382" y="264152"/>
            <a:ext cx="5343067" cy="645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b="1" dirty="0" err="1"/>
              <a:t>Módulo</a:t>
            </a:r>
            <a:r>
              <a:rPr lang="en" b="1" dirty="0"/>
              <a:t> 4 - Agenda</a:t>
            </a:r>
            <a:endParaRPr b="1" dirty="0"/>
          </a:p>
        </p:txBody>
      </p:sp>
      <p:sp>
        <p:nvSpPr>
          <p:cNvPr id="362" name="Shape 362"/>
          <p:cNvSpPr txBox="1">
            <a:spLocks noGrp="1"/>
          </p:cNvSpPr>
          <p:nvPr>
            <p:ph type="body" idx="1"/>
          </p:nvPr>
        </p:nvSpPr>
        <p:spPr>
          <a:xfrm>
            <a:off x="1764231" y="909451"/>
            <a:ext cx="5508927" cy="3820203"/>
          </a:xfrm>
          <a:prstGeom prst="rect">
            <a:avLst/>
          </a:prstGeom>
        </p:spPr>
        <p:txBody>
          <a:bodyPr spcFirstLastPara="1" wrap="square" lIns="91425" tIns="91425" rIns="91425" bIns="91425" anchor="t" anchorCtr="0">
            <a:noAutofit/>
          </a:bodyPr>
          <a:lstStyle/>
          <a:p>
            <a:pPr lvl="0"/>
            <a:r>
              <a:rPr lang="pt-BR" sz="2000" b="1" i="1" dirty="0"/>
              <a:t>AULA 3</a:t>
            </a:r>
          </a:p>
          <a:p>
            <a:pPr lvl="1">
              <a:spcBef>
                <a:spcPts val="600"/>
              </a:spcBef>
              <a:buFont typeface="Muli" pitchFamily="2" charset="77"/>
              <a:buChar char="◇"/>
            </a:pPr>
            <a:r>
              <a:rPr lang="pt-BR" sz="1800" b="1" i="1" dirty="0" err="1"/>
              <a:t>Ransomware</a:t>
            </a:r>
            <a:r>
              <a:rPr lang="pt-BR" sz="1800" b="1" i="1" dirty="0"/>
              <a:t>;</a:t>
            </a:r>
          </a:p>
          <a:p>
            <a:pPr lvl="1">
              <a:spcBef>
                <a:spcPts val="600"/>
              </a:spcBef>
              <a:buFont typeface="Muli" pitchFamily="2" charset="77"/>
              <a:buChar char="◇"/>
            </a:pPr>
            <a:r>
              <a:rPr lang="pt-BR" sz="1800" b="1" i="1" dirty="0"/>
              <a:t>Configurando o </a:t>
            </a:r>
            <a:r>
              <a:rPr lang="pt-BR" sz="1800" b="1" i="1" dirty="0" err="1"/>
              <a:t>Ransomware</a:t>
            </a:r>
            <a:r>
              <a:rPr lang="pt-BR" sz="1800" b="1" i="1" dirty="0"/>
              <a:t> </a:t>
            </a:r>
            <a:r>
              <a:rPr lang="pt-BR" sz="1800" b="1" i="1" dirty="0" err="1"/>
              <a:t>Hidden</a:t>
            </a:r>
            <a:r>
              <a:rPr lang="pt-BR" sz="1800" b="1" i="1" dirty="0"/>
              <a:t> Tear;</a:t>
            </a:r>
          </a:p>
          <a:p>
            <a:pPr lvl="1">
              <a:spcBef>
                <a:spcPts val="600"/>
              </a:spcBef>
              <a:buFont typeface="Muli" pitchFamily="2" charset="77"/>
              <a:buChar char="◇"/>
            </a:pPr>
            <a:endParaRPr lang="pt-BR" sz="18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title"/>
          </p:nvPr>
        </p:nvSpPr>
        <p:spPr>
          <a:xfrm>
            <a:off x="2426383" y="264152"/>
            <a:ext cx="4944300" cy="645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b="1" dirty="0"/>
              <a:t>Hidden Tear</a:t>
            </a:r>
            <a:endParaRPr b="1" dirty="0"/>
          </a:p>
        </p:txBody>
      </p:sp>
      <p:sp>
        <p:nvSpPr>
          <p:cNvPr id="362" name="Shape 362"/>
          <p:cNvSpPr txBox="1">
            <a:spLocks noGrp="1"/>
          </p:cNvSpPr>
          <p:nvPr>
            <p:ph type="body" idx="1"/>
          </p:nvPr>
        </p:nvSpPr>
        <p:spPr>
          <a:xfrm>
            <a:off x="1764231" y="909451"/>
            <a:ext cx="5508927" cy="3820203"/>
          </a:xfrm>
          <a:prstGeom prst="rect">
            <a:avLst/>
          </a:prstGeom>
        </p:spPr>
        <p:txBody>
          <a:bodyPr spcFirstLastPara="1" wrap="square" lIns="91425" tIns="91425" rIns="91425" bIns="91425" anchor="t" anchorCtr="0">
            <a:noAutofit/>
          </a:bodyPr>
          <a:lstStyle/>
          <a:p>
            <a:r>
              <a:rPr lang="pt-BR" sz="2000" b="1" i="1" dirty="0"/>
              <a:t>Form1.cs</a:t>
            </a:r>
          </a:p>
          <a:p>
            <a:pPr lvl="1"/>
            <a:r>
              <a:rPr lang="pt-BR" sz="2000" b="1" i="1" dirty="0"/>
              <a:t>Linha 53 - URL</a:t>
            </a:r>
          </a:p>
          <a:p>
            <a:pPr lvl="1"/>
            <a:r>
              <a:rPr lang="pt-BR" sz="2000" b="1" i="1" dirty="0"/>
              <a:t>Linha 57 - Imagem</a:t>
            </a:r>
          </a:p>
          <a:p>
            <a:pPr lvl="1"/>
            <a:r>
              <a:rPr lang="pt-BR" sz="2000" b="1" i="1" dirty="0"/>
              <a:t>Linha 169 - extensão do arquivo</a:t>
            </a:r>
          </a:p>
          <a:p>
            <a:pPr lvl="1"/>
            <a:r>
              <a:rPr lang="pt-BR" sz="2000" b="1" i="1" dirty="0"/>
              <a:t>Linha 180 - formatos que criptografa</a:t>
            </a:r>
          </a:p>
          <a:p>
            <a:pPr lvl="1"/>
            <a:r>
              <a:rPr lang="pt-BR" sz="2000" b="1" i="1" dirty="0"/>
              <a:t>Linha 270 - Caminho dos arquivos que serão criptografados (\\ para todos)</a:t>
            </a:r>
          </a:p>
          <a:p>
            <a:pPr lvl="1"/>
            <a:r>
              <a:rPr lang="pt-BR" sz="2000" b="1" i="1" dirty="0"/>
              <a:t>Linha 304 - Mensagem</a:t>
            </a:r>
          </a:p>
        </p:txBody>
      </p:sp>
    </p:spTree>
    <p:extLst>
      <p:ext uri="{BB962C8B-B14F-4D97-AF65-F5344CB8AC3E}">
        <p14:creationId xmlns:p14="http://schemas.microsoft.com/office/powerpoint/2010/main" val="1600033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title"/>
          </p:nvPr>
        </p:nvSpPr>
        <p:spPr>
          <a:xfrm>
            <a:off x="2426383" y="264152"/>
            <a:ext cx="6552154" cy="645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b="1" dirty="0"/>
              <a:t>Hidden Tear - </a:t>
            </a:r>
            <a:r>
              <a:rPr lang="en" b="1" dirty="0" err="1"/>
              <a:t>Decrypter</a:t>
            </a:r>
            <a:endParaRPr b="1" dirty="0"/>
          </a:p>
        </p:txBody>
      </p:sp>
      <p:sp>
        <p:nvSpPr>
          <p:cNvPr id="362" name="Shape 362"/>
          <p:cNvSpPr txBox="1">
            <a:spLocks noGrp="1"/>
          </p:cNvSpPr>
          <p:nvPr>
            <p:ph type="body" idx="1"/>
          </p:nvPr>
        </p:nvSpPr>
        <p:spPr>
          <a:xfrm>
            <a:off x="1764231" y="909451"/>
            <a:ext cx="5508927" cy="3820203"/>
          </a:xfrm>
          <a:prstGeom prst="rect">
            <a:avLst/>
          </a:prstGeom>
        </p:spPr>
        <p:txBody>
          <a:bodyPr spcFirstLastPara="1" wrap="square" lIns="91425" tIns="91425" rIns="91425" bIns="91425" anchor="t" anchorCtr="0">
            <a:noAutofit/>
          </a:bodyPr>
          <a:lstStyle/>
          <a:p>
            <a:r>
              <a:rPr lang="pt-BR" sz="2000" b="1" i="1" dirty="0"/>
              <a:t>Form1.cs</a:t>
            </a:r>
          </a:p>
          <a:p>
            <a:pPr lvl="1"/>
            <a:r>
              <a:rPr lang="pt-BR" sz="2000" b="1" i="1" dirty="0"/>
              <a:t>Linha 112 - extensão </a:t>
            </a:r>
            <a:r>
              <a:rPr lang="pt-BR" sz="2000" b="1" i="1"/>
              <a:t>do arquivo</a:t>
            </a:r>
            <a:endParaRPr lang="pt-BR" sz="2000" b="1" i="1" dirty="0"/>
          </a:p>
        </p:txBody>
      </p:sp>
    </p:spTree>
    <p:extLst>
      <p:ext uri="{BB962C8B-B14F-4D97-AF65-F5344CB8AC3E}">
        <p14:creationId xmlns:p14="http://schemas.microsoft.com/office/powerpoint/2010/main" val="707186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Shape 542"/>
          <p:cNvSpPr/>
          <p:nvPr/>
        </p:nvSpPr>
        <p:spPr>
          <a:xfrm rot="-5400000">
            <a:off x="1249589" y="653355"/>
            <a:ext cx="1027954" cy="1118449"/>
          </a:xfrm>
          <a:custGeom>
            <a:avLst/>
            <a:gdLst/>
            <a:ahLst/>
            <a:cxnLst/>
            <a:rect l="0" t="0" r="0" b="0"/>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43" name="Shape 543"/>
          <p:cNvSpPr txBox="1">
            <a:spLocks noGrp="1"/>
          </p:cNvSpPr>
          <p:nvPr>
            <p:ph type="ctrTitle" idx="4294967295"/>
          </p:nvPr>
        </p:nvSpPr>
        <p:spPr>
          <a:xfrm>
            <a:off x="2579543" y="52778"/>
            <a:ext cx="45621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4800" b="1" dirty="0"/>
              <a:t>Obrigado!</a:t>
            </a:r>
            <a:endParaRPr sz="4800" b="1" dirty="0"/>
          </a:p>
        </p:txBody>
      </p:sp>
      <p:sp>
        <p:nvSpPr>
          <p:cNvPr id="544" name="Shape 544"/>
          <p:cNvSpPr txBox="1">
            <a:spLocks noGrp="1"/>
          </p:cNvSpPr>
          <p:nvPr>
            <p:ph type="body" idx="4294967295"/>
          </p:nvPr>
        </p:nvSpPr>
        <p:spPr>
          <a:xfrm>
            <a:off x="2579543" y="1212578"/>
            <a:ext cx="5565973" cy="3737794"/>
          </a:xfrm>
          <a:prstGeom prst="rect">
            <a:avLst/>
          </a:prstGeom>
        </p:spPr>
        <p:txBody>
          <a:bodyPr spcFirstLastPara="1" wrap="square" lIns="91425" tIns="91425" rIns="91425" bIns="91425" anchor="t" anchorCtr="0">
            <a:noAutofit/>
          </a:bodyPr>
          <a:lstStyle/>
          <a:p>
            <a:pPr marL="0" lvl="0" indent="0" rtl="0">
              <a:spcBef>
                <a:spcPts val="600"/>
              </a:spcBef>
              <a:spcAft>
                <a:spcPts val="0"/>
              </a:spcAft>
              <a:buClr>
                <a:schemeClr val="dk1"/>
              </a:buClr>
              <a:buSzPts val="1100"/>
              <a:buFont typeface="Arial"/>
              <a:buNone/>
            </a:pPr>
            <a:r>
              <a:rPr lang="pt-BR" b="1" dirty="0"/>
              <a:t>Onde você pode me encontrar:</a:t>
            </a:r>
            <a:endParaRPr b="1" dirty="0"/>
          </a:p>
          <a:p>
            <a:pPr marL="457200" lvl="0" indent="-317500" rtl="0">
              <a:spcBef>
                <a:spcPts val="600"/>
              </a:spcBef>
              <a:spcAft>
                <a:spcPts val="0"/>
              </a:spcAft>
              <a:buSzPts val="1400"/>
              <a:buChar char="◇"/>
            </a:pPr>
            <a:r>
              <a:rPr lang="en-US" b="1" dirty="0" err="1"/>
              <a:t>diegomaeoka@linuxmail.org</a:t>
            </a:r>
            <a:endParaRPr b="1" dirty="0"/>
          </a:p>
          <a:p>
            <a:pPr marL="457200" lvl="0" indent="-317500" rtl="0">
              <a:spcBef>
                <a:spcPts val="0"/>
              </a:spcBef>
              <a:spcAft>
                <a:spcPts val="0"/>
              </a:spcAft>
              <a:buSzPts val="1400"/>
              <a:buChar char="◇"/>
            </a:pPr>
            <a:r>
              <a:rPr lang="en-US" b="1" dirty="0"/>
              <a:t>f</a:t>
            </a:r>
            <a:r>
              <a:rPr lang="en" b="1" dirty="0" err="1"/>
              <a:t>acebook.com</a:t>
            </a:r>
            <a:r>
              <a:rPr lang="en" b="1" dirty="0"/>
              <a:t>/</a:t>
            </a:r>
            <a:r>
              <a:rPr lang="en" b="1" dirty="0" err="1"/>
              <a:t>diego.k.maeoka</a:t>
            </a:r>
            <a:endParaRPr b="1" dirty="0"/>
          </a:p>
        </p:txBody>
      </p:sp>
      <p:sp>
        <p:nvSpPr>
          <p:cNvPr id="545" name="Shape 545"/>
          <p:cNvSpPr/>
          <p:nvPr/>
        </p:nvSpPr>
        <p:spPr>
          <a:xfrm>
            <a:off x="1461094" y="907330"/>
            <a:ext cx="604943" cy="610497"/>
          </a:xfrm>
          <a:custGeom>
            <a:avLst/>
            <a:gdLst/>
            <a:ahLst/>
            <a:cxnLst/>
            <a:rect l="0" t="0" r="0" b="0"/>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xfrm>
            <a:off x="2005969" y="726607"/>
            <a:ext cx="4944300" cy="645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b="1" dirty="0"/>
              <a:t>Referências</a:t>
            </a:r>
            <a:endParaRPr b="1" dirty="0"/>
          </a:p>
        </p:txBody>
      </p:sp>
      <p:sp>
        <p:nvSpPr>
          <p:cNvPr id="551" name="Shape 551"/>
          <p:cNvSpPr txBox="1">
            <a:spLocks noGrp="1"/>
          </p:cNvSpPr>
          <p:nvPr>
            <p:ph type="body" idx="1"/>
          </p:nvPr>
        </p:nvSpPr>
        <p:spPr>
          <a:xfrm>
            <a:off x="2005968" y="1371907"/>
            <a:ext cx="5744359" cy="3473362"/>
          </a:xfrm>
          <a:prstGeom prst="rect">
            <a:avLst/>
          </a:prstGeom>
        </p:spPr>
        <p:txBody>
          <a:bodyPr spcFirstLastPara="1" wrap="square" lIns="91425" tIns="91425" rIns="91425" bIns="91425" anchor="t" anchorCtr="0">
            <a:noAutofit/>
          </a:bodyPr>
          <a:lstStyle/>
          <a:p>
            <a:r>
              <a:rPr lang="en-US" b="1" dirty="0"/>
              <a:t>Hidden Tear Demonstration</a:t>
            </a:r>
          </a:p>
          <a:p>
            <a:pPr lvl="1"/>
            <a:r>
              <a:rPr lang="pt-BR" b="1" dirty="0" err="1"/>
              <a:t>https</a:t>
            </a:r>
            <a:r>
              <a:rPr lang="pt-BR" b="1" dirty="0"/>
              <a:t>://</a:t>
            </a:r>
            <a:r>
              <a:rPr lang="pt-BR" b="1" dirty="0" err="1"/>
              <a:t>www.youtube.com</a:t>
            </a:r>
            <a:r>
              <a:rPr lang="pt-BR" b="1" dirty="0"/>
              <a:t>/</a:t>
            </a:r>
            <a:r>
              <a:rPr lang="pt-BR" b="1" dirty="0" err="1"/>
              <a:t>watch?v</a:t>
            </a:r>
            <a:r>
              <a:rPr lang="pt-BR" b="1" dirty="0"/>
              <a:t>=0IvD9Sky9as</a:t>
            </a:r>
          </a:p>
          <a:p>
            <a:r>
              <a:rPr lang="pt" b="1" dirty="0"/>
              <a:t>Como a engenharia reversa ajuda na luta contra </a:t>
            </a:r>
            <a:r>
              <a:rPr lang="pt" b="1" dirty="0" err="1"/>
              <a:t>Ransomware</a:t>
            </a:r>
            <a:endParaRPr lang="pt-BR" b="1" dirty="0"/>
          </a:p>
          <a:p>
            <a:pPr lvl="1"/>
            <a:r>
              <a:rPr lang="pt-BR" b="1" dirty="0" err="1"/>
              <a:t>https</a:t>
            </a:r>
            <a:r>
              <a:rPr lang="pt-BR" b="1" dirty="0"/>
              <a:t>://</a:t>
            </a:r>
            <a:r>
              <a:rPr lang="pt-BR" b="1" dirty="0" err="1"/>
              <a:t>www.mentebinaria.com.br</a:t>
            </a:r>
            <a:r>
              <a:rPr lang="pt-BR" b="1" dirty="0"/>
              <a:t>/</a:t>
            </a:r>
            <a:r>
              <a:rPr lang="pt-BR" b="1" dirty="0" err="1"/>
              <a:t>forums</a:t>
            </a:r>
            <a:r>
              <a:rPr lang="pt-BR" b="1" dirty="0"/>
              <a:t>/</a:t>
            </a:r>
            <a:r>
              <a:rPr lang="pt-BR" b="1" dirty="0" err="1"/>
              <a:t>topic</a:t>
            </a:r>
            <a:r>
              <a:rPr lang="pt-BR" b="1" dirty="0"/>
              <a:t>/161-como-a-engenharia-reversa-ajuda-na-luta-contra-ransomware/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title"/>
          </p:nvPr>
        </p:nvSpPr>
        <p:spPr>
          <a:xfrm>
            <a:off x="2426383" y="264152"/>
            <a:ext cx="4944300" cy="645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b="1" dirty="0" err="1"/>
              <a:t>Requisitos</a:t>
            </a:r>
            <a:r>
              <a:rPr lang="en" b="1" dirty="0"/>
              <a:t> da Aula</a:t>
            </a:r>
            <a:endParaRPr b="1" dirty="0"/>
          </a:p>
        </p:txBody>
      </p:sp>
      <p:sp>
        <p:nvSpPr>
          <p:cNvPr id="362" name="Shape 362"/>
          <p:cNvSpPr txBox="1">
            <a:spLocks noGrp="1"/>
          </p:cNvSpPr>
          <p:nvPr>
            <p:ph type="body" idx="1"/>
          </p:nvPr>
        </p:nvSpPr>
        <p:spPr>
          <a:xfrm>
            <a:off x="1764231" y="909451"/>
            <a:ext cx="5508927" cy="3820203"/>
          </a:xfrm>
          <a:prstGeom prst="rect">
            <a:avLst/>
          </a:prstGeom>
        </p:spPr>
        <p:txBody>
          <a:bodyPr spcFirstLastPara="1" wrap="square" lIns="91425" tIns="91425" rIns="91425" bIns="91425" anchor="t" anchorCtr="0">
            <a:noAutofit/>
          </a:bodyPr>
          <a:lstStyle/>
          <a:p>
            <a:pPr lvl="0" algn="just"/>
            <a:r>
              <a:rPr lang="pt-BR" sz="2000" b="1" i="1" dirty="0"/>
              <a:t>Máquina com sistema operacional Linux;</a:t>
            </a:r>
          </a:p>
          <a:p>
            <a:pPr lvl="1" algn="just"/>
            <a:r>
              <a:rPr lang="pt-BR" sz="2000" b="1" i="1" dirty="0"/>
              <a:t>Apache 2</a:t>
            </a:r>
          </a:p>
          <a:p>
            <a:pPr lvl="1" algn="just"/>
            <a:r>
              <a:rPr lang="pt-BR" sz="2000" b="1" i="1" dirty="0"/>
              <a:t>PHP 5.6</a:t>
            </a:r>
          </a:p>
          <a:p>
            <a:pPr lvl="1" algn="just"/>
            <a:r>
              <a:rPr lang="pt-BR" sz="2000" b="1" i="1" dirty="0"/>
              <a:t>MySQL / </a:t>
            </a:r>
            <a:r>
              <a:rPr lang="pt-BR" sz="2000" b="1" i="1" dirty="0" err="1"/>
              <a:t>MariaDB</a:t>
            </a:r>
            <a:endParaRPr lang="pt-BR" sz="2000" b="1" i="1" dirty="0"/>
          </a:p>
          <a:p>
            <a:pPr lvl="0" algn="just"/>
            <a:r>
              <a:rPr lang="pt-BR" sz="2000" b="1" i="1" dirty="0"/>
              <a:t>Máquina com sistema operacional Windows 7 64bits;</a:t>
            </a:r>
          </a:p>
          <a:p>
            <a:pPr lvl="1" algn="just"/>
            <a:r>
              <a:rPr lang="pt-BR" sz="2000" b="1" i="1" dirty="0"/>
              <a:t>Microsoft Visual Studio 2013</a:t>
            </a:r>
          </a:p>
          <a:p>
            <a:pPr lvl="0" algn="just"/>
            <a:r>
              <a:rPr lang="pt-BR" sz="2000" b="1" i="1" dirty="0" err="1"/>
              <a:t>Hidden</a:t>
            </a:r>
            <a:r>
              <a:rPr lang="pt-BR" sz="2000" b="1" i="1" dirty="0"/>
              <a:t> Tear</a:t>
            </a:r>
          </a:p>
          <a:p>
            <a:pPr lvl="1" algn="just"/>
            <a:r>
              <a:rPr lang="pt-BR" sz="1800" b="1" i="1" dirty="0" err="1"/>
              <a:t>https</a:t>
            </a:r>
            <a:r>
              <a:rPr lang="pt-BR" sz="1800" b="1" i="1" dirty="0"/>
              <a:t>://</a:t>
            </a:r>
            <a:r>
              <a:rPr lang="pt-BR" sz="1800" b="1" i="1" dirty="0" err="1"/>
              <a:t>github.com</a:t>
            </a:r>
            <a:r>
              <a:rPr lang="pt-BR" sz="1800" b="1" i="1" dirty="0"/>
              <a:t>/Virgula0/</a:t>
            </a:r>
            <a:r>
              <a:rPr lang="pt-BR" sz="1800" b="1" i="1" dirty="0" err="1"/>
              <a:t>hidden</a:t>
            </a:r>
            <a:r>
              <a:rPr lang="pt-BR" sz="1800" b="1" i="1" dirty="0"/>
              <a:t>-tear</a:t>
            </a:r>
          </a:p>
          <a:p>
            <a:pPr lvl="1">
              <a:spcBef>
                <a:spcPts val="600"/>
              </a:spcBef>
              <a:buFont typeface="Muli" pitchFamily="2" charset="77"/>
              <a:buChar char="◇"/>
            </a:pPr>
            <a:endParaRPr lang="pt-BR" sz="1600" b="1" dirty="0"/>
          </a:p>
        </p:txBody>
      </p:sp>
    </p:spTree>
    <p:extLst>
      <p:ext uri="{BB962C8B-B14F-4D97-AF65-F5344CB8AC3E}">
        <p14:creationId xmlns:p14="http://schemas.microsoft.com/office/powerpoint/2010/main" val="171886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title"/>
          </p:nvPr>
        </p:nvSpPr>
        <p:spPr>
          <a:xfrm>
            <a:off x="2426383" y="264152"/>
            <a:ext cx="4944300" cy="645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b="1" dirty="0"/>
              <a:t>Ransomware</a:t>
            </a:r>
            <a:endParaRPr b="1" dirty="0"/>
          </a:p>
        </p:txBody>
      </p:sp>
      <p:sp>
        <p:nvSpPr>
          <p:cNvPr id="362" name="Shape 362"/>
          <p:cNvSpPr txBox="1">
            <a:spLocks noGrp="1"/>
          </p:cNvSpPr>
          <p:nvPr>
            <p:ph type="body" idx="1"/>
          </p:nvPr>
        </p:nvSpPr>
        <p:spPr>
          <a:xfrm>
            <a:off x="1764231" y="909451"/>
            <a:ext cx="5508927" cy="3820203"/>
          </a:xfrm>
          <a:prstGeom prst="rect">
            <a:avLst/>
          </a:prstGeom>
        </p:spPr>
        <p:txBody>
          <a:bodyPr spcFirstLastPara="1" wrap="square" lIns="91425" tIns="91425" rIns="91425" bIns="91425" anchor="t" anchorCtr="0">
            <a:noAutofit/>
          </a:bodyPr>
          <a:lstStyle/>
          <a:p>
            <a:pPr lvl="0"/>
            <a:r>
              <a:rPr lang="pt" sz="2000" b="1" i="1" dirty="0"/>
              <a:t>Tipo de malware que impede os usuários de acessarem seu sistema ou arquivos pessoais e exige o pagamento do resgate;</a:t>
            </a:r>
          </a:p>
          <a:p>
            <a:pPr lvl="0"/>
            <a:r>
              <a:rPr lang="pt" sz="2000" b="1" i="1" dirty="0"/>
              <a:t>As primeiras variantes do </a:t>
            </a:r>
            <a:r>
              <a:rPr lang="pt" sz="2000" b="1" i="1" dirty="0" err="1"/>
              <a:t>ransomware</a:t>
            </a:r>
            <a:r>
              <a:rPr lang="pt" sz="2000" b="1" i="1" dirty="0"/>
              <a:t> foram desenvolvidas no final da década de 1980, e o pagamento deveria ser enviado via correio tradicional;</a:t>
            </a:r>
          </a:p>
          <a:p>
            <a:pPr lvl="0"/>
            <a:r>
              <a:rPr lang="pt" sz="2000" b="1" i="1" dirty="0"/>
              <a:t>Atualmente, os pagamentos são exigidos via via </a:t>
            </a:r>
            <a:r>
              <a:rPr lang="pt" sz="2000" b="1" i="1" dirty="0" err="1"/>
              <a:t>criptomoeda</a:t>
            </a:r>
            <a:r>
              <a:rPr lang="pt" sz="2000" b="1" i="1" dirty="0"/>
              <a:t> ou cartão de crédito.</a:t>
            </a:r>
            <a:endParaRPr lang="en-US" sz="2000" b="1" i="1" dirty="0"/>
          </a:p>
        </p:txBody>
      </p:sp>
    </p:spTree>
    <p:extLst>
      <p:ext uri="{BB962C8B-B14F-4D97-AF65-F5344CB8AC3E}">
        <p14:creationId xmlns:p14="http://schemas.microsoft.com/office/powerpoint/2010/main" val="3116088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title"/>
          </p:nvPr>
        </p:nvSpPr>
        <p:spPr>
          <a:xfrm>
            <a:off x="2426382" y="264152"/>
            <a:ext cx="5840539" cy="645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b="1" dirty="0" err="1"/>
              <a:t>Vetores</a:t>
            </a:r>
            <a:r>
              <a:rPr lang="en" b="1" dirty="0"/>
              <a:t> de Entrada</a:t>
            </a:r>
            <a:endParaRPr b="1" dirty="0"/>
          </a:p>
        </p:txBody>
      </p:sp>
      <p:sp>
        <p:nvSpPr>
          <p:cNvPr id="362" name="Shape 362"/>
          <p:cNvSpPr txBox="1">
            <a:spLocks noGrp="1"/>
          </p:cNvSpPr>
          <p:nvPr>
            <p:ph type="body" idx="1"/>
          </p:nvPr>
        </p:nvSpPr>
        <p:spPr>
          <a:xfrm>
            <a:off x="1764231" y="909451"/>
            <a:ext cx="5508927" cy="3820203"/>
          </a:xfrm>
          <a:prstGeom prst="rect">
            <a:avLst/>
          </a:prstGeom>
        </p:spPr>
        <p:txBody>
          <a:bodyPr spcFirstLastPara="1" wrap="square" lIns="91425" tIns="91425" rIns="91425" bIns="91425" anchor="t" anchorCtr="0">
            <a:noAutofit/>
          </a:bodyPr>
          <a:lstStyle/>
          <a:p>
            <a:pPr lvl="0"/>
            <a:r>
              <a:rPr lang="pt" sz="2000" b="1" i="1" dirty="0"/>
              <a:t>Atualmente o método mais utilizado é o spam malicioso, ou </a:t>
            </a:r>
            <a:r>
              <a:rPr lang="pt" sz="2000" b="1" i="1" dirty="0" err="1"/>
              <a:t>malspam</a:t>
            </a:r>
            <a:r>
              <a:rPr lang="pt" sz="2000" b="1" i="1" dirty="0"/>
              <a:t>;</a:t>
            </a:r>
          </a:p>
          <a:p>
            <a:pPr lvl="0"/>
            <a:r>
              <a:rPr lang="pt" sz="2000" b="1" i="1" dirty="0"/>
              <a:t>Em 2016 um segundo método atingiu seu pico, a propaganda maliciosa ou </a:t>
            </a:r>
            <a:r>
              <a:rPr lang="pt" sz="2000" b="1" i="1" dirty="0" err="1"/>
              <a:t>malvertising</a:t>
            </a:r>
            <a:r>
              <a:rPr lang="pt" sz="2000" b="1" i="1" dirty="0"/>
              <a:t>;</a:t>
            </a:r>
          </a:p>
        </p:txBody>
      </p:sp>
    </p:spTree>
    <p:extLst>
      <p:ext uri="{BB962C8B-B14F-4D97-AF65-F5344CB8AC3E}">
        <p14:creationId xmlns:p14="http://schemas.microsoft.com/office/powerpoint/2010/main" val="529374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title"/>
          </p:nvPr>
        </p:nvSpPr>
        <p:spPr>
          <a:xfrm>
            <a:off x="2426382" y="264152"/>
            <a:ext cx="5840539" cy="645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b="1" dirty="0" err="1"/>
              <a:t>Tipos</a:t>
            </a:r>
            <a:r>
              <a:rPr lang="en" b="1" dirty="0"/>
              <a:t> de Ransomware</a:t>
            </a:r>
            <a:endParaRPr b="1" dirty="0"/>
          </a:p>
        </p:txBody>
      </p:sp>
      <p:sp>
        <p:nvSpPr>
          <p:cNvPr id="362" name="Shape 362"/>
          <p:cNvSpPr txBox="1">
            <a:spLocks noGrp="1"/>
          </p:cNvSpPr>
          <p:nvPr>
            <p:ph type="body" idx="1"/>
          </p:nvPr>
        </p:nvSpPr>
        <p:spPr>
          <a:xfrm>
            <a:off x="1764231" y="909451"/>
            <a:ext cx="5508927" cy="3820203"/>
          </a:xfrm>
          <a:prstGeom prst="rect">
            <a:avLst/>
          </a:prstGeom>
        </p:spPr>
        <p:txBody>
          <a:bodyPr spcFirstLastPara="1" wrap="square" lIns="91425" tIns="91425" rIns="91425" bIns="91425" anchor="t" anchorCtr="0">
            <a:noAutofit/>
          </a:bodyPr>
          <a:lstStyle/>
          <a:p>
            <a:pPr lvl="0"/>
            <a:r>
              <a:rPr lang="pt" sz="1600" b="1" i="1" dirty="0" err="1"/>
              <a:t>Scareware</a:t>
            </a:r>
            <a:endParaRPr lang="pt" sz="1600" b="1" i="1" dirty="0"/>
          </a:p>
          <a:p>
            <a:pPr lvl="1"/>
            <a:r>
              <a:rPr lang="pt" sz="1600" b="1" i="1" dirty="0"/>
              <a:t>Inclui softwares de segurança trapaceiros e fraudes de suporte técnico.</a:t>
            </a:r>
          </a:p>
          <a:p>
            <a:pPr lvl="0"/>
            <a:r>
              <a:rPr lang="pt" sz="1600" b="1" i="1" dirty="0"/>
              <a:t>Bloqueadores de tela</a:t>
            </a:r>
          </a:p>
          <a:p>
            <a:pPr lvl="1"/>
            <a:r>
              <a:rPr lang="pt" sz="1600" b="1" i="1" dirty="0"/>
              <a:t>Ao inicializar o seu computador, uma janela do tamanho da tela aparecerá, muitas vezes acompanhada por selo do FBI ou do Departamento de Justiça Americano, que aparenta ser oficial, dizendo que uma atividade ilegal foi detectada em seu computador e você deve pagar uma multa.</a:t>
            </a:r>
          </a:p>
          <a:p>
            <a:pPr lvl="0"/>
            <a:r>
              <a:rPr lang="pt" sz="1600" b="1" i="1" dirty="0" err="1"/>
              <a:t>Ransomware</a:t>
            </a:r>
            <a:r>
              <a:rPr lang="pt" sz="1600" b="1" i="1" dirty="0"/>
              <a:t> de criptografia</a:t>
            </a:r>
          </a:p>
          <a:p>
            <a:pPr lvl="1"/>
            <a:r>
              <a:rPr lang="pt" sz="1600" b="1" i="1" dirty="0"/>
              <a:t>Pegam seus arquivos e os </a:t>
            </a:r>
            <a:r>
              <a:rPr lang="pt" sz="1600" b="1" i="1" dirty="0" err="1"/>
              <a:t>encriptam</a:t>
            </a:r>
            <a:r>
              <a:rPr lang="pt" sz="1600" b="1" i="1" dirty="0"/>
              <a:t>, exigindo pagamento para </a:t>
            </a:r>
            <a:r>
              <a:rPr lang="pt" sz="1600" b="1" i="1" dirty="0" err="1"/>
              <a:t>descriptografar</a:t>
            </a:r>
            <a:r>
              <a:rPr lang="pt" sz="1600" b="1" i="1" dirty="0"/>
              <a:t> e devolver.</a:t>
            </a:r>
          </a:p>
        </p:txBody>
      </p:sp>
    </p:spTree>
    <p:extLst>
      <p:ext uri="{BB962C8B-B14F-4D97-AF65-F5344CB8AC3E}">
        <p14:creationId xmlns:p14="http://schemas.microsoft.com/office/powerpoint/2010/main" val="3656609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title"/>
          </p:nvPr>
        </p:nvSpPr>
        <p:spPr>
          <a:xfrm>
            <a:off x="2426383" y="264152"/>
            <a:ext cx="4944300" cy="645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b="1" dirty="0"/>
              <a:t>Hidden Tear</a:t>
            </a:r>
            <a:endParaRPr b="1" dirty="0"/>
          </a:p>
        </p:txBody>
      </p:sp>
      <p:sp>
        <p:nvSpPr>
          <p:cNvPr id="362" name="Shape 362"/>
          <p:cNvSpPr txBox="1">
            <a:spLocks noGrp="1"/>
          </p:cNvSpPr>
          <p:nvPr>
            <p:ph type="body" idx="1"/>
          </p:nvPr>
        </p:nvSpPr>
        <p:spPr>
          <a:xfrm>
            <a:off x="1764231" y="909451"/>
            <a:ext cx="5508927" cy="3820203"/>
          </a:xfrm>
          <a:prstGeom prst="rect">
            <a:avLst/>
          </a:prstGeom>
        </p:spPr>
        <p:txBody>
          <a:bodyPr spcFirstLastPara="1" wrap="square" lIns="91425" tIns="91425" rIns="91425" bIns="91425" anchor="t" anchorCtr="0">
            <a:noAutofit/>
          </a:bodyPr>
          <a:lstStyle/>
          <a:p>
            <a:pPr lvl="0"/>
            <a:r>
              <a:rPr lang="pt" sz="2000" b="1" i="1" dirty="0"/>
              <a:t>É um exemplo de </a:t>
            </a:r>
            <a:r>
              <a:rPr lang="pt" sz="2000" b="1" i="1" dirty="0" err="1"/>
              <a:t>encriptador</a:t>
            </a:r>
            <a:r>
              <a:rPr lang="pt" sz="2000" b="1" i="1" dirty="0"/>
              <a:t> de arquivos (</a:t>
            </a:r>
            <a:r>
              <a:rPr lang="pt" sz="2000" b="1" i="1" dirty="0" err="1"/>
              <a:t>ransomware</a:t>
            </a:r>
            <a:r>
              <a:rPr lang="pt" sz="2000" b="1" i="1" dirty="0"/>
              <a:t>), que pode ser modificado para propósitos específicos;</a:t>
            </a:r>
            <a:endParaRPr lang="en-US" sz="2000" b="1" i="1" dirty="0"/>
          </a:p>
          <a:p>
            <a:pPr lvl="0"/>
            <a:r>
              <a:rPr lang="en-US" sz="2000" b="1" i="1" dirty="0" err="1"/>
              <a:t>Utilizao</a:t>
            </a:r>
            <a:r>
              <a:rPr lang="en-US" sz="2000" b="1" i="1" dirty="0"/>
              <a:t> </a:t>
            </a:r>
            <a:r>
              <a:rPr lang="en-US" sz="2000" b="1" i="1" dirty="0" err="1"/>
              <a:t>algoritmo</a:t>
            </a:r>
            <a:r>
              <a:rPr lang="en-US" sz="2000" b="1" i="1" dirty="0"/>
              <a:t> AES para </a:t>
            </a:r>
            <a:r>
              <a:rPr lang="en-US" sz="2000" b="1" i="1" dirty="0" err="1"/>
              <a:t>encriptar</a:t>
            </a:r>
            <a:r>
              <a:rPr lang="en-US" sz="2000" b="1" i="1" dirty="0"/>
              <a:t> </a:t>
            </a:r>
            <a:r>
              <a:rPr lang="en-US" sz="2000" b="1" i="1" dirty="0" err="1"/>
              <a:t>os</a:t>
            </a:r>
            <a:r>
              <a:rPr lang="en-US" sz="2000" b="1" i="1" dirty="0"/>
              <a:t> </a:t>
            </a:r>
            <a:r>
              <a:rPr lang="en-US" sz="2000" b="1" i="1" dirty="0" err="1"/>
              <a:t>arquivos</a:t>
            </a:r>
            <a:r>
              <a:rPr lang="en-US" sz="2000" b="1" i="1" dirty="0"/>
              <a:t>;</a:t>
            </a:r>
          </a:p>
          <a:p>
            <a:pPr lvl="0"/>
            <a:r>
              <a:rPr lang="en-US" sz="2000" b="1" i="1" dirty="0" err="1"/>
              <a:t>Envia</a:t>
            </a:r>
            <a:r>
              <a:rPr lang="en-US" sz="2000" b="1" i="1" dirty="0"/>
              <a:t> a </a:t>
            </a:r>
            <a:r>
              <a:rPr lang="en-US" sz="2000" b="1" i="1" dirty="0" err="1"/>
              <a:t>chave</a:t>
            </a:r>
            <a:r>
              <a:rPr lang="en-US" sz="2000" b="1" i="1" dirty="0"/>
              <a:t> de </a:t>
            </a:r>
            <a:r>
              <a:rPr lang="en-US" sz="2000" b="1" i="1" dirty="0" err="1"/>
              <a:t>encriptação</a:t>
            </a:r>
            <a:r>
              <a:rPr lang="en-US" sz="2000" b="1" i="1" dirty="0"/>
              <a:t> para um </a:t>
            </a:r>
            <a:r>
              <a:rPr lang="en-US" sz="2000" b="1" i="1" dirty="0" err="1"/>
              <a:t>servidor</a:t>
            </a:r>
            <a:r>
              <a:rPr lang="en-US" sz="2000" b="1" i="1" dirty="0"/>
              <a:t>;</a:t>
            </a:r>
          </a:p>
          <a:p>
            <a:pPr lvl="0"/>
            <a:r>
              <a:rPr lang="en-US" sz="2000" b="1" i="1" dirty="0" err="1"/>
              <a:t>Cria</a:t>
            </a:r>
            <a:r>
              <a:rPr lang="en-US" sz="2000" b="1" i="1" dirty="0"/>
              <a:t> um </a:t>
            </a:r>
            <a:r>
              <a:rPr lang="en-US" sz="2000" b="1" i="1" dirty="0" err="1"/>
              <a:t>arquivo</a:t>
            </a:r>
            <a:r>
              <a:rPr lang="en-US" sz="2000" b="1" i="1" dirty="0"/>
              <a:t> de </a:t>
            </a:r>
            <a:r>
              <a:rPr lang="en-US" sz="2000" b="1" i="1" dirty="0" err="1"/>
              <a:t>texto</a:t>
            </a:r>
            <a:r>
              <a:rPr lang="en-US" sz="2000" b="1" i="1" dirty="0"/>
              <a:t> no Desktop com </a:t>
            </a:r>
            <a:r>
              <a:rPr lang="en-US" sz="2000" b="1" i="1" dirty="0" err="1"/>
              <a:t>mesagem</a:t>
            </a:r>
            <a:r>
              <a:rPr lang="en-US" sz="2000" b="1" i="1" dirty="0"/>
              <a:t> </a:t>
            </a:r>
            <a:r>
              <a:rPr lang="en-US" sz="2000" b="1" i="1" dirty="0" err="1"/>
              <a:t>customizável</a:t>
            </a:r>
            <a:r>
              <a:rPr lang="en-US" sz="2000" b="1" i="1" dirty="0"/>
              <a:t>.</a:t>
            </a:r>
          </a:p>
        </p:txBody>
      </p:sp>
    </p:spTree>
    <p:extLst>
      <p:ext uri="{BB962C8B-B14F-4D97-AF65-F5344CB8AC3E}">
        <p14:creationId xmlns:p14="http://schemas.microsoft.com/office/powerpoint/2010/main" val="69509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title"/>
          </p:nvPr>
        </p:nvSpPr>
        <p:spPr>
          <a:xfrm>
            <a:off x="2426383" y="264152"/>
            <a:ext cx="4944300" cy="645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b="1" dirty="0"/>
              <a:t>Hidden Tear</a:t>
            </a:r>
            <a:endParaRPr b="1" dirty="0"/>
          </a:p>
        </p:txBody>
      </p:sp>
      <p:graphicFrame>
        <p:nvGraphicFramePr>
          <p:cNvPr id="6" name="Table 5">
            <a:extLst>
              <a:ext uri="{FF2B5EF4-FFF2-40B4-BE49-F238E27FC236}">
                <a16:creationId xmlns:a16="http://schemas.microsoft.com/office/drawing/2014/main" id="{CC402CEE-3F7D-8C49-B86C-E6A7398B5FAE}"/>
              </a:ext>
            </a:extLst>
          </p:cNvPr>
          <p:cNvGraphicFramePr>
            <a:graphicFrameLocks noGrp="1"/>
          </p:cNvGraphicFramePr>
          <p:nvPr>
            <p:extLst>
              <p:ext uri="{D42A27DB-BD31-4B8C-83A1-F6EECF244321}">
                <p14:modId xmlns:p14="http://schemas.microsoft.com/office/powerpoint/2010/main" val="2375725315"/>
              </p:ext>
            </p:extLst>
          </p:nvPr>
        </p:nvGraphicFramePr>
        <p:xfrm>
          <a:off x="1810138" y="1088390"/>
          <a:ext cx="5809862" cy="1778000"/>
        </p:xfrm>
        <a:graphic>
          <a:graphicData uri="http://schemas.openxmlformats.org/drawingml/2006/table">
            <a:tbl>
              <a:tblPr firstRow="1" bandRow="1">
                <a:tableStyleId>{5C22544A-7EE6-4342-B048-85BDC9FD1C3A}</a:tableStyleId>
              </a:tblPr>
              <a:tblGrid>
                <a:gridCol w="2904931">
                  <a:extLst>
                    <a:ext uri="{9D8B030D-6E8A-4147-A177-3AD203B41FA5}">
                      <a16:colId xmlns:a16="http://schemas.microsoft.com/office/drawing/2014/main" val="1059581031"/>
                    </a:ext>
                  </a:extLst>
                </a:gridCol>
                <a:gridCol w="2904931">
                  <a:extLst>
                    <a:ext uri="{9D8B030D-6E8A-4147-A177-3AD203B41FA5}">
                      <a16:colId xmlns:a16="http://schemas.microsoft.com/office/drawing/2014/main" val="38563819"/>
                    </a:ext>
                  </a:extLst>
                </a:gridCol>
              </a:tblGrid>
              <a:tr h="370840">
                <a:tc>
                  <a:txBody>
                    <a:bodyPr/>
                    <a:lstStyle/>
                    <a:p>
                      <a:pPr algn="ctr"/>
                      <a:r>
                        <a:rPr lang="pt-BR" dirty="0"/>
                        <a:t>Linux</a:t>
                      </a:r>
                    </a:p>
                  </a:txBody>
                  <a:tcPr/>
                </a:tc>
                <a:tc>
                  <a:txBody>
                    <a:bodyPr/>
                    <a:lstStyle/>
                    <a:p>
                      <a:pPr algn="ctr"/>
                      <a:r>
                        <a:rPr lang="pt-BR" dirty="0"/>
                        <a:t>Windows</a:t>
                      </a:r>
                    </a:p>
                  </a:txBody>
                  <a:tcPr/>
                </a:tc>
                <a:extLst>
                  <a:ext uri="{0D108BD9-81ED-4DB2-BD59-A6C34878D82A}">
                    <a16:rowId xmlns:a16="http://schemas.microsoft.com/office/drawing/2014/main" val="2884345278"/>
                  </a:ext>
                </a:extLst>
              </a:tr>
              <a:tr h="370840">
                <a:tc>
                  <a:txBody>
                    <a:bodyPr/>
                    <a:lstStyle/>
                    <a:p>
                      <a:r>
                        <a:rPr lang="pt-BR" dirty="0"/>
                        <a:t>Hospedagem do servidor</a:t>
                      </a:r>
                    </a:p>
                  </a:txBody>
                  <a:tcPr/>
                </a:tc>
                <a:tc>
                  <a:txBody>
                    <a:bodyPr/>
                    <a:lstStyle/>
                    <a:p>
                      <a:r>
                        <a:rPr lang="pt-BR" dirty="0"/>
                        <a:t>Edição dos arquivos no VS</a:t>
                      </a:r>
                    </a:p>
                  </a:txBody>
                  <a:tcPr/>
                </a:tc>
                <a:extLst>
                  <a:ext uri="{0D108BD9-81ED-4DB2-BD59-A6C34878D82A}">
                    <a16:rowId xmlns:a16="http://schemas.microsoft.com/office/drawing/2014/main" val="3156689346"/>
                  </a:ext>
                </a:extLst>
              </a:tr>
              <a:tr h="370840">
                <a:tc>
                  <a:txBody>
                    <a:bodyPr/>
                    <a:lstStyle/>
                    <a:p>
                      <a:r>
                        <a:rPr lang="pt-BR" dirty="0"/>
                        <a:t>Interface de gerenciamento</a:t>
                      </a:r>
                    </a:p>
                  </a:txBody>
                  <a:tcPr/>
                </a:tc>
                <a:tc>
                  <a:txBody>
                    <a:bodyPr/>
                    <a:lstStyle/>
                    <a:p>
                      <a:r>
                        <a:rPr lang="pt-BR" dirty="0"/>
                        <a:t>Compilação do executável do malware</a:t>
                      </a:r>
                    </a:p>
                  </a:txBody>
                  <a:tcPr/>
                </a:tc>
                <a:extLst>
                  <a:ext uri="{0D108BD9-81ED-4DB2-BD59-A6C34878D82A}">
                    <a16:rowId xmlns:a16="http://schemas.microsoft.com/office/drawing/2014/main" val="884695215"/>
                  </a:ext>
                </a:extLst>
              </a:tr>
              <a:tr h="370840">
                <a:tc>
                  <a:txBody>
                    <a:bodyPr/>
                    <a:lstStyle/>
                    <a:p>
                      <a:r>
                        <a:rPr lang="pt-BR" dirty="0"/>
                        <a:t>Banco de dados</a:t>
                      </a:r>
                    </a:p>
                  </a:txBody>
                  <a:tcPr/>
                </a:tc>
                <a:tc>
                  <a:txBody>
                    <a:bodyPr/>
                    <a:lstStyle/>
                    <a:p>
                      <a:r>
                        <a:rPr lang="pt-BR" dirty="0"/>
                        <a:t>Compilação do executável do </a:t>
                      </a:r>
                      <a:r>
                        <a:rPr lang="pt-BR" dirty="0" err="1"/>
                        <a:t>decrypter</a:t>
                      </a:r>
                      <a:endParaRPr lang="pt-BR" dirty="0"/>
                    </a:p>
                  </a:txBody>
                  <a:tcPr/>
                </a:tc>
                <a:extLst>
                  <a:ext uri="{0D108BD9-81ED-4DB2-BD59-A6C34878D82A}">
                    <a16:rowId xmlns:a16="http://schemas.microsoft.com/office/drawing/2014/main" val="1063503"/>
                  </a:ext>
                </a:extLst>
              </a:tr>
            </a:tbl>
          </a:graphicData>
        </a:graphic>
      </p:graphicFrame>
    </p:spTree>
    <p:extLst>
      <p:ext uri="{BB962C8B-B14F-4D97-AF65-F5344CB8AC3E}">
        <p14:creationId xmlns:p14="http://schemas.microsoft.com/office/powerpoint/2010/main" val="1953725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title"/>
          </p:nvPr>
        </p:nvSpPr>
        <p:spPr>
          <a:xfrm>
            <a:off x="2426383" y="264152"/>
            <a:ext cx="4944300" cy="645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b="1" dirty="0"/>
              <a:t>Linux</a:t>
            </a:r>
            <a:endParaRPr b="1" dirty="0"/>
          </a:p>
        </p:txBody>
      </p:sp>
      <p:pic>
        <p:nvPicPr>
          <p:cNvPr id="3" name="Picture 2">
            <a:extLst>
              <a:ext uri="{FF2B5EF4-FFF2-40B4-BE49-F238E27FC236}">
                <a16:creationId xmlns:a16="http://schemas.microsoft.com/office/drawing/2014/main" id="{DE79BE33-3C51-1F4E-9FC5-2FB9ED62BF1E}"/>
              </a:ext>
            </a:extLst>
          </p:cNvPr>
          <p:cNvPicPr>
            <a:picLocks noChangeAspect="1"/>
          </p:cNvPicPr>
          <p:nvPr/>
        </p:nvPicPr>
        <p:blipFill>
          <a:blip r:embed="rId3"/>
          <a:stretch>
            <a:fillRect/>
          </a:stretch>
        </p:blipFill>
        <p:spPr>
          <a:xfrm>
            <a:off x="2984500" y="1202911"/>
            <a:ext cx="3175000" cy="3175000"/>
          </a:xfrm>
          <a:prstGeom prst="rect">
            <a:avLst/>
          </a:prstGeom>
        </p:spPr>
      </p:pic>
    </p:spTree>
    <p:extLst>
      <p:ext uri="{BB962C8B-B14F-4D97-AF65-F5344CB8AC3E}">
        <p14:creationId xmlns:p14="http://schemas.microsoft.com/office/powerpoint/2010/main" val="2963197291"/>
      </p:ext>
    </p:extLst>
  </p:cSld>
  <p:clrMapOvr>
    <a:masterClrMapping/>
  </p:clrMapOvr>
</p:sld>
</file>

<file path=ppt/theme/theme1.xml><?xml version="1.0" encoding="utf-8"?>
<a:theme xmlns:a="http://schemas.openxmlformats.org/drawingml/2006/main"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5066</TotalTime>
  <Words>1306</Words>
  <Application>Microsoft Macintosh PowerPoint</Application>
  <PresentationFormat>On-screen Show (16:9)</PresentationFormat>
  <Paragraphs>108</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Muli</vt:lpstr>
      <vt:lpstr>Arial</vt:lpstr>
      <vt:lpstr>Nixie One</vt:lpstr>
      <vt:lpstr>Helvetica Neue</vt:lpstr>
      <vt:lpstr>Imogen template</vt:lpstr>
      <vt:lpstr>Introdução à Engenharia Reversa Prof. Diego K. Maeoka</vt:lpstr>
      <vt:lpstr>Módulo 4 - Agenda</vt:lpstr>
      <vt:lpstr>Requisitos da Aula</vt:lpstr>
      <vt:lpstr>Ransomware</vt:lpstr>
      <vt:lpstr>Vetores de Entrada</vt:lpstr>
      <vt:lpstr>Tipos de Ransomware</vt:lpstr>
      <vt:lpstr>Hidden Tear</vt:lpstr>
      <vt:lpstr>Hidden Tear</vt:lpstr>
      <vt:lpstr>Linux</vt:lpstr>
      <vt:lpstr>Instalação PHP5.6</vt:lpstr>
      <vt:lpstr>Instalação PHP5.6</vt:lpstr>
      <vt:lpstr>Instalação MariaDB</vt:lpstr>
      <vt:lpstr>Instalação / Configuração</vt:lpstr>
      <vt:lpstr>Instalação / Configuração</vt:lpstr>
      <vt:lpstr>Instalação / Configuração</vt:lpstr>
      <vt:lpstr>Acesso Control Panel</vt:lpstr>
      <vt:lpstr>Instalação / Configuração</vt:lpstr>
      <vt:lpstr>Windows</vt:lpstr>
      <vt:lpstr>Obtendo os arquivos</vt:lpstr>
      <vt:lpstr>Hidden Tear</vt:lpstr>
      <vt:lpstr>Hidden Tear - Decrypter</vt:lpstr>
      <vt:lpstr>Obrigado!</vt:lpstr>
      <vt:lpstr>Referências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Prof.</dc:title>
  <dc:creator>oCanabrava</dc:creator>
  <cp:lastModifiedBy>DIEGO KIYOSHI MAEOKA</cp:lastModifiedBy>
  <cp:revision>98</cp:revision>
  <dcterms:modified xsi:type="dcterms:W3CDTF">2018-12-20T00:07:41Z</dcterms:modified>
</cp:coreProperties>
</file>