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302" r:id="rId4"/>
    <p:sldId id="280" r:id="rId5"/>
    <p:sldId id="281" r:id="rId6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9"/>
      <p:bold r:id="rId10"/>
      <p:italic r:id="rId11"/>
      <p:boldItalic r:id="rId12"/>
    </p:embeddedFont>
    <p:embeddedFont>
      <p:font typeface="Muli" pitchFamily="2" charset="77"/>
      <p:regular r:id="rId13"/>
      <p:bold r:id="rId14"/>
      <p:italic r:id="rId15"/>
      <p:boldItalic r:id="rId16"/>
    </p:embeddedFont>
    <p:embeddedFont>
      <p:font typeface="Nixie One" panose="02000503080000020004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17"/>
  </p:normalViewPr>
  <p:slideViewPr>
    <p:cSldViewPr snapToGrid="0">
      <p:cViewPr varScale="1">
        <p:scale>
          <a:sx n="114" d="100"/>
          <a:sy n="11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KIYOSHI MAEOKA" userId="16103456-2478-4600-92fe-4323159bd784" providerId="ADAL" clId="{9D240E5B-FF96-A84E-B805-59FD9F0B47C4}"/>
    <pc:docChg chg="custSel addSld delSld modSld">
      <pc:chgData name="DIEGO KIYOSHI MAEOKA" userId="16103456-2478-4600-92fe-4323159bd784" providerId="ADAL" clId="{9D240E5B-FF96-A84E-B805-59FD9F0B47C4}" dt="2018-12-15T04:31:44.444" v="107" actId="20577"/>
      <pc:docMkLst>
        <pc:docMk/>
      </pc:docMkLst>
      <pc:sldChg chg="modSp">
        <pc:chgData name="DIEGO KIYOSHI MAEOKA" userId="16103456-2478-4600-92fe-4323159bd784" providerId="ADAL" clId="{9D240E5B-FF96-A84E-B805-59FD9F0B47C4}" dt="2018-12-15T04:29:57.450" v="41"/>
        <pc:sldMkLst>
          <pc:docMk/>
          <pc:sldMk cId="0" sldId="281"/>
        </pc:sldMkLst>
        <pc:spChg chg="mod">
          <ac:chgData name="DIEGO KIYOSHI MAEOKA" userId="16103456-2478-4600-92fe-4323159bd784" providerId="ADAL" clId="{9D240E5B-FF96-A84E-B805-59FD9F0B47C4}" dt="2018-12-15T04:29:57.450" v="41"/>
          <ac:spMkLst>
            <pc:docMk/>
            <pc:sldMk cId="0" sldId="281"/>
            <ac:spMk id="551" creationId="{00000000-0000-0000-0000-000000000000}"/>
          </ac:spMkLst>
        </pc:spChg>
      </pc:sldChg>
    </pc:docChg>
  </pc:docChgLst>
  <pc:docChgLst>
    <pc:chgData name="DIEGO KIYOSHI MAEOKA" userId="16103456-2478-4600-92fe-4323159bd784" providerId="ADAL" clId="{8094EDF0-9FF9-874D-AF0B-1246D7B21D3A}"/>
    <pc:docChg chg="delSld modSld">
      <pc:chgData name="DIEGO KIYOSHI MAEOKA" userId="16103456-2478-4600-92fe-4323159bd784" providerId="ADAL" clId="{8094EDF0-9FF9-874D-AF0B-1246D7B21D3A}" dt="2018-12-20T04:07:38.100" v="46" actId="2696"/>
      <pc:docMkLst>
        <pc:docMk/>
      </pc:docMkLst>
      <pc:sldChg chg="modSp">
        <pc:chgData name="DIEGO KIYOSHI MAEOKA" userId="16103456-2478-4600-92fe-4323159bd784" providerId="ADAL" clId="{8094EDF0-9FF9-874D-AF0B-1246D7B21D3A}" dt="2018-12-20T04:02:41.229" v="15" actId="20577"/>
        <pc:sldMkLst>
          <pc:docMk/>
          <pc:sldMk cId="0" sldId="261"/>
        </pc:sldMkLst>
        <pc:spChg chg="mod">
          <ac:chgData name="DIEGO KIYOSHI MAEOKA" userId="16103456-2478-4600-92fe-4323159bd784" providerId="ADAL" clId="{8094EDF0-9FF9-874D-AF0B-1246D7B21D3A}" dt="2018-12-20T04:02:41.229" v="15" actId="20577"/>
          <ac:spMkLst>
            <pc:docMk/>
            <pc:sldMk cId="0" sldId="261"/>
            <ac:spMk id="362" creationId="{00000000-0000-0000-0000-000000000000}"/>
          </ac:spMkLst>
        </pc:spChg>
      </pc:sldChg>
      <pc:sldChg chg="modSp">
        <pc:chgData name="DIEGO KIYOSHI MAEOKA" userId="16103456-2478-4600-92fe-4323159bd784" providerId="ADAL" clId="{8094EDF0-9FF9-874D-AF0B-1246D7B21D3A}" dt="2018-12-20T04:05:46.408" v="25" actId="20577"/>
        <pc:sldMkLst>
          <pc:docMk/>
          <pc:sldMk cId="171886064" sldId="302"/>
        </pc:sldMkLst>
        <pc:spChg chg="mod">
          <ac:chgData name="DIEGO KIYOSHI MAEOKA" userId="16103456-2478-4600-92fe-4323159bd784" providerId="ADAL" clId="{8094EDF0-9FF9-874D-AF0B-1246D7B21D3A}" dt="2018-12-20T04:05:46.408" v="25" actId="20577"/>
          <ac:spMkLst>
            <pc:docMk/>
            <pc:sldMk cId="171886064" sldId="302"/>
            <ac:spMk id="362" creationId="{00000000-0000-0000-0000-000000000000}"/>
          </ac:spMkLst>
        </pc:spChg>
      </pc:sldChg>
      <pc:sldChg chg="del">
        <pc:chgData name="DIEGO KIYOSHI MAEOKA" userId="16103456-2478-4600-92fe-4323159bd784" providerId="ADAL" clId="{8094EDF0-9FF9-874D-AF0B-1246D7B21D3A}" dt="2018-12-20T04:07:32.141" v="32" actId="2696"/>
        <pc:sldMkLst>
          <pc:docMk/>
          <pc:sldMk cId="1069368179" sldId="304"/>
        </pc:sldMkLst>
      </pc:sldChg>
      <pc:sldChg chg="del">
        <pc:chgData name="DIEGO KIYOSHI MAEOKA" userId="16103456-2478-4600-92fe-4323159bd784" providerId="ADAL" clId="{8094EDF0-9FF9-874D-AF0B-1246D7B21D3A}" dt="2018-12-20T04:07:32.530" v="38" actId="2696"/>
        <pc:sldMkLst>
          <pc:docMk/>
          <pc:sldMk cId="3625788177" sldId="305"/>
        </pc:sldMkLst>
      </pc:sldChg>
      <pc:sldChg chg="del">
        <pc:chgData name="DIEGO KIYOSHI MAEOKA" userId="16103456-2478-4600-92fe-4323159bd784" providerId="ADAL" clId="{8094EDF0-9FF9-874D-AF0B-1246D7B21D3A}" dt="2018-12-20T04:07:32.321" v="36" actId="2696"/>
        <pc:sldMkLst>
          <pc:docMk/>
          <pc:sldMk cId="375561472" sldId="306"/>
        </pc:sldMkLst>
      </pc:sldChg>
      <pc:sldChg chg="del">
        <pc:chgData name="DIEGO KIYOSHI MAEOKA" userId="16103456-2478-4600-92fe-4323159bd784" providerId="ADAL" clId="{8094EDF0-9FF9-874D-AF0B-1246D7B21D3A}" dt="2018-12-20T04:07:36.086" v="43" actId="2696"/>
        <pc:sldMkLst>
          <pc:docMk/>
          <pc:sldMk cId="3880058936" sldId="307"/>
        </pc:sldMkLst>
      </pc:sldChg>
      <pc:sldChg chg="del">
        <pc:chgData name="DIEGO KIYOSHI MAEOKA" userId="16103456-2478-4600-92fe-4323159bd784" providerId="ADAL" clId="{8094EDF0-9FF9-874D-AF0B-1246D7B21D3A}" dt="2018-12-20T04:07:32.191" v="33" actId="2696"/>
        <pc:sldMkLst>
          <pc:docMk/>
          <pc:sldMk cId="3479320129" sldId="308"/>
        </pc:sldMkLst>
      </pc:sldChg>
      <pc:sldChg chg="del">
        <pc:chgData name="DIEGO KIYOSHI MAEOKA" userId="16103456-2478-4600-92fe-4323159bd784" providerId="ADAL" clId="{8094EDF0-9FF9-874D-AF0B-1246D7B21D3A}" dt="2018-12-20T04:07:31.527" v="30" actId="2696"/>
        <pc:sldMkLst>
          <pc:docMk/>
          <pc:sldMk cId="416131970" sldId="309"/>
        </pc:sldMkLst>
      </pc:sldChg>
      <pc:sldChg chg="del">
        <pc:chgData name="DIEGO KIYOSHI MAEOKA" userId="16103456-2478-4600-92fe-4323159bd784" providerId="ADAL" clId="{8094EDF0-9FF9-874D-AF0B-1246D7B21D3A}" dt="2018-12-20T04:07:31.296" v="28" actId="2696"/>
        <pc:sldMkLst>
          <pc:docMk/>
          <pc:sldMk cId="2424793767" sldId="310"/>
        </pc:sldMkLst>
      </pc:sldChg>
      <pc:sldChg chg="del">
        <pc:chgData name="DIEGO KIYOSHI MAEOKA" userId="16103456-2478-4600-92fe-4323159bd784" providerId="ADAL" clId="{8094EDF0-9FF9-874D-AF0B-1246D7B21D3A}" dt="2018-12-20T04:07:31.241" v="27" actId="2696"/>
        <pc:sldMkLst>
          <pc:docMk/>
          <pc:sldMk cId="2559686511" sldId="311"/>
        </pc:sldMkLst>
      </pc:sldChg>
      <pc:sldChg chg="del">
        <pc:chgData name="DIEGO KIYOSHI MAEOKA" userId="16103456-2478-4600-92fe-4323159bd784" providerId="ADAL" clId="{8094EDF0-9FF9-874D-AF0B-1246D7B21D3A}" dt="2018-12-20T04:07:36.124" v="44" actId="2696"/>
        <pc:sldMkLst>
          <pc:docMk/>
          <pc:sldMk cId="1870614639" sldId="312"/>
        </pc:sldMkLst>
      </pc:sldChg>
      <pc:sldChg chg="del">
        <pc:chgData name="DIEGO KIYOSHI MAEOKA" userId="16103456-2478-4600-92fe-4323159bd784" providerId="ADAL" clId="{8094EDF0-9FF9-874D-AF0B-1246D7B21D3A}" dt="2018-12-20T04:07:31.485" v="29" actId="2696"/>
        <pc:sldMkLst>
          <pc:docMk/>
          <pc:sldMk cId="3528445159" sldId="313"/>
        </pc:sldMkLst>
      </pc:sldChg>
      <pc:sldChg chg="del">
        <pc:chgData name="DIEGO KIYOSHI MAEOKA" userId="16103456-2478-4600-92fe-4323159bd784" providerId="ADAL" clId="{8094EDF0-9FF9-874D-AF0B-1246D7B21D3A}" dt="2018-12-20T04:07:32.236" v="34" actId="2696"/>
        <pc:sldMkLst>
          <pc:docMk/>
          <pc:sldMk cId="2248843440" sldId="314"/>
        </pc:sldMkLst>
      </pc:sldChg>
      <pc:sldChg chg="del">
        <pc:chgData name="DIEGO KIYOSHI MAEOKA" userId="16103456-2478-4600-92fe-4323159bd784" providerId="ADAL" clId="{8094EDF0-9FF9-874D-AF0B-1246D7B21D3A}" dt="2018-12-20T04:07:32.277" v="35" actId="2696"/>
        <pc:sldMkLst>
          <pc:docMk/>
          <pc:sldMk cId="399208595" sldId="315"/>
        </pc:sldMkLst>
      </pc:sldChg>
      <pc:sldChg chg="del">
        <pc:chgData name="DIEGO KIYOSHI MAEOKA" userId="16103456-2478-4600-92fe-4323159bd784" providerId="ADAL" clId="{8094EDF0-9FF9-874D-AF0B-1246D7B21D3A}" dt="2018-12-20T04:07:32.018" v="31" actId="2696"/>
        <pc:sldMkLst>
          <pc:docMk/>
          <pc:sldMk cId="1048534155" sldId="316"/>
        </pc:sldMkLst>
      </pc:sldChg>
      <pc:sldChg chg="del">
        <pc:chgData name="DIEGO KIYOSHI MAEOKA" userId="16103456-2478-4600-92fe-4323159bd784" providerId="ADAL" clId="{8094EDF0-9FF9-874D-AF0B-1246D7B21D3A}" dt="2018-12-20T04:07:32.576" v="39" actId="2696"/>
        <pc:sldMkLst>
          <pc:docMk/>
          <pc:sldMk cId="2010605996" sldId="317"/>
        </pc:sldMkLst>
      </pc:sldChg>
      <pc:sldChg chg="del">
        <pc:chgData name="DIEGO KIYOSHI MAEOKA" userId="16103456-2478-4600-92fe-4323159bd784" providerId="ADAL" clId="{8094EDF0-9FF9-874D-AF0B-1246D7B21D3A}" dt="2018-12-20T04:07:32.616" v="40" actId="2696"/>
        <pc:sldMkLst>
          <pc:docMk/>
          <pc:sldMk cId="3711410304" sldId="318"/>
        </pc:sldMkLst>
      </pc:sldChg>
      <pc:sldChg chg="del">
        <pc:chgData name="DIEGO KIYOSHI MAEOKA" userId="16103456-2478-4600-92fe-4323159bd784" providerId="ADAL" clId="{8094EDF0-9FF9-874D-AF0B-1246D7B21D3A}" dt="2018-12-20T04:07:32.662" v="41" actId="2696"/>
        <pc:sldMkLst>
          <pc:docMk/>
          <pc:sldMk cId="992684218" sldId="319"/>
        </pc:sldMkLst>
      </pc:sldChg>
      <pc:sldChg chg="del">
        <pc:chgData name="DIEGO KIYOSHI MAEOKA" userId="16103456-2478-4600-92fe-4323159bd784" providerId="ADAL" clId="{8094EDF0-9FF9-874D-AF0B-1246D7B21D3A}" dt="2018-12-20T04:07:36.047" v="42" actId="2696"/>
        <pc:sldMkLst>
          <pc:docMk/>
          <pc:sldMk cId="929245553" sldId="320"/>
        </pc:sldMkLst>
      </pc:sldChg>
      <pc:sldChg chg="del">
        <pc:chgData name="DIEGO KIYOSHI MAEOKA" userId="16103456-2478-4600-92fe-4323159bd784" providerId="ADAL" clId="{8094EDF0-9FF9-874D-AF0B-1246D7B21D3A}" dt="2018-12-20T04:07:32.409" v="37" actId="2696"/>
        <pc:sldMkLst>
          <pc:docMk/>
          <pc:sldMk cId="3369548231" sldId="321"/>
        </pc:sldMkLst>
      </pc:sldChg>
      <pc:sldChg chg="del">
        <pc:chgData name="DIEGO KIYOSHI MAEOKA" userId="16103456-2478-4600-92fe-4323159bd784" providerId="ADAL" clId="{8094EDF0-9FF9-874D-AF0B-1246D7B21D3A}" dt="2018-12-20T04:07:36.236" v="45" actId="2696"/>
        <pc:sldMkLst>
          <pc:docMk/>
          <pc:sldMk cId="3246267310" sldId="322"/>
        </pc:sldMkLst>
      </pc:sldChg>
      <pc:sldChg chg="del">
        <pc:chgData name="DIEGO KIYOSHI MAEOKA" userId="16103456-2478-4600-92fe-4323159bd784" providerId="ADAL" clId="{8094EDF0-9FF9-874D-AF0B-1246D7B21D3A}" dt="2018-12-20T04:07:38.100" v="46" actId="2696"/>
        <pc:sldMkLst>
          <pc:docMk/>
          <pc:sldMk cId="223319283" sldId="323"/>
        </pc:sldMkLst>
      </pc:sldChg>
      <pc:sldChg chg="del">
        <pc:chgData name="DIEGO KIYOSHI MAEOKA" userId="16103456-2478-4600-92fe-4323159bd784" providerId="ADAL" clId="{8094EDF0-9FF9-874D-AF0B-1246D7B21D3A}" dt="2018-12-20T04:07:31.197" v="26" actId="2696"/>
        <pc:sldMkLst>
          <pc:docMk/>
          <pc:sldMk cId="3116088548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43579-53EE-7B40-AA52-7599802148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C75B-D5C9-9E45-A24C-AF70213C4B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7D1C5-C055-1640-B689-62D81933F369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8C55-2806-5848-9F5C-823BC52B7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048-D40B-404D-B527-55F3CBC12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7CC3-26AE-4341-8D1F-148C7EF1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25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err="1"/>
              <a:t>Introdução</a:t>
            </a:r>
            <a:r>
              <a:rPr lang="en" sz="4000" b="1" dirty="0"/>
              <a:t> </a:t>
            </a:r>
            <a:r>
              <a:rPr lang="en" sz="4000" b="1" dirty="0" err="1"/>
              <a:t>à</a:t>
            </a:r>
            <a:r>
              <a:rPr lang="en" sz="4000" b="1" dirty="0"/>
              <a:t> </a:t>
            </a:r>
            <a:r>
              <a:rPr lang="en" sz="4000" b="1" dirty="0" err="1"/>
              <a:t>Engenharia</a:t>
            </a:r>
            <a:r>
              <a:rPr lang="en" sz="4000" b="1" dirty="0"/>
              <a:t> </a:t>
            </a:r>
            <a:r>
              <a:rPr lang="en" sz="4000" b="1" dirty="0" err="1"/>
              <a:t>Reversa</a:t>
            </a:r>
            <a:br>
              <a:rPr lang="en" sz="4000" dirty="0"/>
            </a:br>
            <a:r>
              <a:rPr lang="en" sz="4000" dirty="0"/>
              <a:t>Prof. Diego K. Maeoka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34306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Módulo</a:t>
            </a:r>
            <a:r>
              <a:rPr lang="en" b="1" dirty="0"/>
              <a:t> 4 - Agenda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AULA 4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Análise do ransomware;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Requisitos</a:t>
            </a:r>
            <a:r>
              <a:rPr lang="en" b="1" dirty="0"/>
              <a:t> da Aula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000" b="1" i="1" dirty="0"/>
              <a:t>Máquina com sistema operacional Windows 7 64bits;</a:t>
            </a:r>
          </a:p>
          <a:p>
            <a:pPr lvl="1" algn="just"/>
            <a:r>
              <a:rPr lang="pt-BR" sz="2000" b="1" i="1" dirty="0"/>
              <a:t>PE Studio</a:t>
            </a:r>
          </a:p>
          <a:p>
            <a:pPr lvl="1" algn="just"/>
            <a:r>
              <a:rPr lang="pt-BR" sz="2000" b="1" i="1" dirty="0" err="1"/>
              <a:t>FileGrab</a:t>
            </a:r>
            <a:endParaRPr lang="pt-BR" sz="2000" b="1" i="1" dirty="0"/>
          </a:p>
          <a:p>
            <a:pPr lvl="1" algn="just"/>
            <a:r>
              <a:rPr lang="pt-BR" sz="2000" b="1" i="1" dirty="0" err="1"/>
              <a:t>Process</a:t>
            </a:r>
            <a:r>
              <a:rPr lang="pt-BR" sz="2000" b="1" i="1" dirty="0"/>
              <a:t> Explorer</a:t>
            </a:r>
          </a:p>
          <a:p>
            <a:pPr lvl="1" algn="just"/>
            <a:r>
              <a:rPr lang="pt-BR" sz="2000" b="1" i="1" dirty="0"/>
              <a:t>TCP </a:t>
            </a:r>
            <a:r>
              <a:rPr lang="pt-BR" sz="2000" b="1" i="1" dirty="0" err="1"/>
              <a:t>View</a:t>
            </a:r>
            <a:endParaRPr lang="pt-BR" sz="2000" b="1" i="1" dirty="0"/>
          </a:p>
          <a:p>
            <a:pPr lvl="1" algn="just"/>
            <a:r>
              <a:rPr lang="pt-BR" sz="2000" b="1" i="1" dirty="0" err="1"/>
              <a:t>Wireshark</a:t>
            </a:r>
            <a:endParaRPr lang="pt-BR" sz="2000" b="1" i="1" dirty="0"/>
          </a:p>
          <a:p>
            <a:pPr lvl="1" algn="just"/>
            <a:r>
              <a:rPr lang="pt-BR" sz="2000" b="1" i="1" dirty="0" err="1"/>
              <a:t>Regshot</a:t>
            </a:r>
            <a:endParaRPr lang="pt-BR" sz="2000" b="1" i="1" dirty="0"/>
          </a:p>
          <a:p>
            <a:pPr lvl="1" algn="just"/>
            <a:r>
              <a:rPr lang="pt-BR" sz="2000" b="1" i="1" dirty="0"/>
              <a:t>API Monitor</a:t>
            </a:r>
          </a:p>
          <a:p>
            <a:pPr lvl="1" algn="just"/>
            <a:r>
              <a:rPr lang="pt-BR" sz="2000" b="1" i="1" dirty="0"/>
              <a:t>FTK </a:t>
            </a:r>
            <a:r>
              <a:rPr lang="pt-BR" sz="2000" b="1" i="1" dirty="0" err="1"/>
              <a:t>Imager</a:t>
            </a:r>
            <a:endParaRPr lang="pt-BR" sz="2000" b="1" i="1" dirty="0"/>
          </a:p>
          <a:p>
            <a:pPr lvl="1" algn="just"/>
            <a:endParaRPr lang="pt-BR" sz="2000" b="1" i="1" dirty="0"/>
          </a:p>
          <a:p>
            <a:endParaRPr lang="pt-BR" sz="2000" b="1" i="1" dirty="0"/>
          </a:p>
          <a:p>
            <a:pPr lvl="0"/>
            <a:endParaRPr lang="pt-BR" sz="1800" b="1" i="1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718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 err="1"/>
              <a:t>diegomaeoka@linuxmail.org</a:t>
            </a:r>
            <a:endParaRPr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/>
              <a:t>f</a:t>
            </a:r>
            <a:r>
              <a:rPr lang="en" b="1" dirty="0" err="1"/>
              <a:t>acebook.com</a:t>
            </a:r>
            <a:r>
              <a:rPr lang="en" b="1" dirty="0"/>
              <a:t>/</a:t>
            </a:r>
            <a:r>
              <a:rPr lang="en" b="1" dirty="0" err="1"/>
              <a:t>diego.k.maeoka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744359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Análise de </a:t>
            </a:r>
            <a:r>
              <a:rPr lang="pt-BR" b="1" dirty="0" err="1"/>
              <a:t>Malware</a:t>
            </a:r>
            <a:r>
              <a:rPr lang="pt-BR" b="1" dirty="0"/>
              <a:t> com </a:t>
            </a:r>
            <a:r>
              <a:rPr lang="pt-BR" b="1" dirty="0" err="1"/>
              <a:t>Filipi</a:t>
            </a:r>
            <a:r>
              <a:rPr lang="pt-BR" b="1" dirty="0"/>
              <a:t> Pires - Hacker Security</a:t>
            </a:r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www.youtube.com</a:t>
            </a:r>
            <a:r>
              <a:rPr lang="pt-BR" b="1" dirty="0"/>
              <a:t>/</a:t>
            </a:r>
            <a:r>
              <a:rPr lang="pt-BR" b="1" dirty="0" err="1"/>
              <a:t>watch?v</a:t>
            </a:r>
            <a:r>
              <a:rPr lang="pt-BR" b="1" dirty="0"/>
              <a:t>=zRS_PHhM1xI</a:t>
            </a:r>
          </a:p>
          <a:p>
            <a:r>
              <a:rPr lang="pt" b="1" dirty="0"/>
              <a:t>Análise Estática e Dinâmica de um Trojan-</a:t>
            </a:r>
            <a:r>
              <a:rPr lang="pt" b="1" dirty="0" err="1"/>
              <a:t>Downloader</a:t>
            </a:r>
            <a:endParaRPr lang="pt-BR" b="1" dirty="0"/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seginfo.com.br</a:t>
            </a:r>
            <a:r>
              <a:rPr lang="pt-BR" b="1" dirty="0"/>
              <a:t>/2011/06/13/analise-estatica-e-dinamica-de-um-trojan-downloader-2/</a:t>
            </a:r>
          </a:p>
          <a:p>
            <a:r>
              <a:rPr lang="pt-BR" b="1" dirty="0"/>
              <a:t>Técnicas para Análise Dinâmica de Malware - LASCA - Unicamp</a:t>
            </a:r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www.lasca.ic.unicamp.br</a:t>
            </a:r>
            <a:r>
              <a:rPr lang="pt-BR" b="1" dirty="0"/>
              <a:t>/</a:t>
            </a:r>
            <a:r>
              <a:rPr lang="pt-BR" b="1" dirty="0" err="1"/>
              <a:t>paulo</a:t>
            </a:r>
            <a:r>
              <a:rPr lang="pt-BR" b="1" dirty="0"/>
              <a:t>/</a:t>
            </a:r>
            <a:r>
              <a:rPr lang="pt-BR" b="1" dirty="0" err="1"/>
              <a:t>papers</a:t>
            </a:r>
            <a:r>
              <a:rPr lang="pt-BR" b="1" dirty="0"/>
              <a:t>/2011-SBSEG-Minicurso-dario.fernandes-vitor.afonso-victor.martins-andre.gregio-mario.jino-rafael.santos.pdf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146</Words>
  <Application>Microsoft Macintosh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Muli</vt:lpstr>
      <vt:lpstr>Arial</vt:lpstr>
      <vt:lpstr>Nixie One</vt:lpstr>
      <vt:lpstr>Helvetica Neue</vt:lpstr>
      <vt:lpstr>Imogen template</vt:lpstr>
      <vt:lpstr>Introdução à Engenharia Reversa Prof. Diego K. Maeoka</vt:lpstr>
      <vt:lpstr>Módulo 4 - Agenda</vt:lpstr>
      <vt:lpstr>Requisitos da Aula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98</cp:revision>
  <dcterms:modified xsi:type="dcterms:W3CDTF">2018-12-20T04:07:41Z</dcterms:modified>
</cp:coreProperties>
</file>