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6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4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2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3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8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6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8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61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1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03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4B764F-D038-44F8-9D1C-14BF7D206702}" type="datetimeFigureOut">
              <a:rPr lang="es-AR" smtClean="0"/>
              <a:t>27/08/2016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3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OCR A Extended" panose="02010509020102010303" pitchFamily="50" charset="0"/>
              </a:rPr>
              <a:t>1982</a:t>
            </a:r>
            <a:endParaRPr lang="es-AR" sz="9600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GÉNERO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AR" dirty="0" err="1" smtClean="0">
                <a:latin typeface="OCR A Extended" panose="02010509020102010303" pitchFamily="50" charset="0"/>
              </a:rPr>
              <a:t>Arcade</a:t>
            </a:r>
            <a:r>
              <a:rPr lang="es-AR" dirty="0" smtClean="0">
                <a:latin typeface="OCR A Extended" panose="02010509020102010303" pitchFamily="50" charset="0"/>
              </a:rPr>
              <a:t>, </a:t>
            </a:r>
            <a:r>
              <a:rPr lang="es-AR" dirty="0" err="1" smtClean="0">
                <a:latin typeface="OCR A Extended" panose="02010509020102010303" pitchFamily="50" charset="0"/>
              </a:rPr>
              <a:t>Scrolling</a:t>
            </a:r>
            <a:r>
              <a:rPr lang="es-AR" dirty="0" smtClean="0">
                <a:latin typeface="OCR A Extended" panose="02010509020102010303" pitchFamily="50" charset="0"/>
              </a:rPr>
              <a:t> </a:t>
            </a:r>
            <a:r>
              <a:rPr lang="es-AR" dirty="0" err="1" smtClean="0">
                <a:latin typeface="OCR A Extended" panose="02010509020102010303" pitchFamily="50" charset="0"/>
              </a:rPr>
              <a:t>Shooter</a:t>
            </a:r>
            <a:r>
              <a:rPr lang="es-AR" dirty="0" smtClean="0">
                <a:latin typeface="OCR A Extended" panose="02010509020102010303" pitchFamily="50" charset="0"/>
              </a:rPr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n-US" dirty="0" smtClean="0">
                <a:latin typeface="OCR A Extended" panose="02010509020102010303" pitchFamily="50" charset="0"/>
              </a:rPr>
              <a:t>SOBRE 1982:</a:t>
            </a:r>
          </a:p>
          <a:p>
            <a:pPr marL="0" indent="0">
              <a:buNone/>
            </a:pPr>
            <a:r>
              <a:rPr lang="es-AR" dirty="0" smtClean="0"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Videojuego basado en fragmentos históricos de la guerra de Malvinas acontecida de abril a junio de 1982 entre la Argentina y el Reino Unido.</a:t>
            </a:r>
            <a:endParaRPr lang="es-A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2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9" y="4360452"/>
            <a:ext cx="4455153" cy="235232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25 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</a:t>
            </a:r>
            <a:r>
              <a:rPr lang="en-US" dirty="0" err="1" smtClean="0">
                <a:latin typeface="OCR A Extended" panose="02010509020102010303" pitchFamily="50" charset="0"/>
              </a:rPr>
              <a:t>caída</a:t>
            </a:r>
            <a:r>
              <a:rPr lang="en-US" dirty="0" smtClean="0">
                <a:latin typeface="OCR A Extended" panose="02010509020102010303" pitchFamily="50" charset="0"/>
              </a:rPr>
              <a:t> </a:t>
            </a:r>
            <a:r>
              <a:rPr lang="en-US" dirty="0" err="1" smtClean="0">
                <a:latin typeface="OCR A Extended" panose="02010509020102010303" pitchFamily="50" charset="0"/>
              </a:rPr>
              <a:t>en</a:t>
            </a:r>
            <a:r>
              <a:rPr lang="en-US" dirty="0" smtClean="0">
                <a:latin typeface="OCR A Extended" panose="02010509020102010303" pitchFamily="50" charset="0"/>
              </a:rPr>
              <a:t> la </a:t>
            </a:r>
            <a:r>
              <a:rPr lang="en-US" dirty="0" err="1" smtClean="0">
                <a:latin typeface="OCR A Extended" panose="02010509020102010303" pitchFamily="50" charset="0"/>
              </a:rPr>
              <a:t>trampa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64471" y="4360452"/>
            <a:ext cx="6253788" cy="2352320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Douglas A-4B Skyhawk,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V </a:t>
            </a:r>
            <a:r>
              <a:rPr lang="en-US" sz="1600" dirty="0" err="1" smtClean="0"/>
              <a:t>Brigada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Argentina (FAA).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/>
              <a:t>táctica</a:t>
            </a:r>
            <a:r>
              <a:rPr lang="en-US" sz="1600" b="1" dirty="0" smtClean="0"/>
              <a:t>: </a:t>
            </a:r>
            <a:r>
              <a:rPr lang="es-AR" sz="1600" dirty="0"/>
              <a:t>Tras la pérdida de 3 aviones en circunstancias sospechosas</a:t>
            </a:r>
            <a:r>
              <a:rPr lang="es-AR" sz="1600" dirty="0" smtClean="0"/>
              <a:t>, finalmente </a:t>
            </a:r>
            <a:r>
              <a:rPr lang="es-AR" sz="1600" dirty="0"/>
              <a:t>la FAA </a:t>
            </a:r>
            <a:r>
              <a:rPr lang="es-AR" sz="1600" dirty="0" smtClean="0"/>
              <a:t>detecta </a:t>
            </a:r>
            <a:r>
              <a:rPr lang="es-AR" sz="1600" dirty="0"/>
              <a:t>en mar abierto a los </a:t>
            </a:r>
            <a:r>
              <a:rPr lang="es-AR" sz="1600" dirty="0" smtClean="0"/>
              <a:t>presuntos responsables</a:t>
            </a:r>
            <a:r>
              <a:rPr lang="es-AR" sz="1600" dirty="0"/>
              <a:t>: la fragata HMS </a:t>
            </a:r>
            <a:r>
              <a:rPr lang="es-AR" sz="1600" dirty="0" err="1"/>
              <a:t>Broadsword</a:t>
            </a:r>
            <a:r>
              <a:rPr lang="es-AR" sz="1600" dirty="0"/>
              <a:t> y el destructor HMS </a:t>
            </a:r>
            <a:r>
              <a:rPr lang="es-AR" sz="1600" dirty="0" err="1"/>
              <a:t>Coventry</a:t>
            </a:r>
            <a:r>
              <a:rPr lang="es-AR" sz="1600" dirty="0"/>
              <a:t>. </a:t>
            </a:r>
            <a:r>
              <a:rPr lang="es-AR" sz="1600" dirty="0" smtClean="0"/>
              <a:t>En esta misión de ataque, 4 cazabombarderos serán enviados contra las embarcaciones, probablemente ya alertadas. Se espera fuerte resistencia.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Soltar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la </a:t>
            </a:r>
            <a:r>
              <a:rPr lang="en-US" sz="1600" dirty="0" err="1" smtClean="0"/>
              <a:t>fragata</a:t>
            </a:r>
            <a:r>
              <a:rPr lang="en-US" sz="1600" dirty="0" smtClean="0"/>
              <a:t> y </a:t>
            </a:r>
            <a:r>
              <a:rPr lang="en-US" sz="1600" dirty="0" err="1" smtClean="0"/>
              <a:t>en</a:t>
            </a:r>
            <a:r>
              <a:rPr lang="en-US" sz="1600" dirty="0" smtClean="0"/>
              <a:t> el destructor.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/>
              <a:t>;</a:t>
            </a:r>
            <a:r>
              <a:rPr lang="en-US" sz="1600" dirty="0" smtClean="0"/>
              <a:t> </a:t>
            </a:r>
            <a:r>
              <a:rPr lang="en-US" sz="1600" dirty="0" err="1" smtClean="0"/>
              <a:t>Suelta</a:t>
            </a:r>
            <a:r>
              <a:rPr lang="en-US" sz="1600" dirty="0" smtClean="0"/>
              <a:t> a </a:t>
            </a:r>
            <a:r>
              <a:rPr lang="en-US" sz="1600" dirty="0" err="1" smtClean="0"/>
              <a:t>destiempo</a:t>
            </a:r>
            <a:r>
              <a:rPr lang="en-US" sz="1600" dirty="0" smtClean="0"/>
              <a:t> </a:t>
            </a:r>
            <a:r>
              <a:rPr lang="en-US" sz="1600" dirty="0" err="1" smtClean="0"/>
              <a:t>las</a:t>
            </a:r>
            <a:r>
              <a:rPr lang="en-US" sz="1600" dirty="0" smtClean="0"/>
              <a:t> </a:t>
            </a:r>
            <a:r>
              <a:rPr lang="en-US" sz="1600" dirty="0" err="1" smtClean="0"/>
              <a:t>bombas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el </a:t>
            </a:r>
            <a:r>
              <a:rPr lang="en-US" sz="1600" dirty="0" err="1" smtClean="0"/>
              <a:t>blanco</a:t>
            </a:r>
            <a:r>
              <a:rPr lang="en-US" sz="1600" dirty="0"/>
              <a:t>;</a:t>
            </a:r>
            <a:r>
              <a:rPr lang="en-US" sz="1600" dirty="0" smtClean="0"/>
              <a:t>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356</TotalTime>
  <Words>139</Words>
  <Application>Microsoft Office PowerPoint</Application>
  <PresentationFormat>Panorámica</PresentationFormat>
  <Paragraphs>12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Calibri</vt:lpstr>
      <vt:lpstr>OCR A Extended</vt:lpstr>
      <vt:lpstr>Rockwell</vt:lpstr>
      <vt:lpstr>Rockwell Condensed</vt:lpstr>
      <vt:lpstr>Times New Roman</vt:lpstr>
      <vt:lpstr>Wingdings</vt:lpstr>
      <vt:lpstr>Tipo de madera</vt:lpstr>
      <vt:lpstr>1982</vt:lpstr>
      <vt:lpstr>1982 25 de mayo “caída en la trampa”</vt:lpstr>
    </vt:vector>
  </TitlesOfParts>
  <Company>Vescio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1982 4 de mayo, 10am. “La venganza”</dc:title>
  <dc:creator>Javier Vescio</dc:creator>
  <cp:lastModifiedBy>Javier Vescio</cp:lastModifiedBy>
  <cp:revision>49</cp:revision>
  <dcterms:created xsi:type="dcterms:W3CDTF">2016-08-25T02:29:40Z</dcterms:created>
  <dcterms:modified xsi:type="dcterms:W3CDTF">2016-08-27T04:37:31Z</dcterms:modified>
</cp:coreProperties>
</file>