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7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83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9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37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71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84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480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486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813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68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643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E4B764F-D038-44F8-9D1C-14BF7D206702}" type="datetimeFigureOut">
              <a:rPr lang="es-AR" smtClean="0"/>
              <a:t>25/08/2016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E47EA09-C798-4359-8C03-930091ABC1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50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OCR A Extended" panose="02010509020102010303" pitchFamily="50" charset="0"/>
              </a:rPr>
              <a:t>1982</a:t>
            </a:r>
            <a:endParaRPr lang="es-AR" sz="9600" dirty="0">
              <a:latin typeface="OCR A Extended" panose="02010509020102010303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CR A Extended" panose="02010509020102010303" pitchFamily="50" charset="0"/>
              </a:rPr>
              <a:t>GÉNERO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AR" dirty="0" err="1" smtClean="0">
                <a:latin typeface="OCR A Extended" panose="02010509020102010303" pitchFamily="50" charset="0"/>
              </a:rPr>
              <a:t>Arcade</a:t>
            </a:r>
            <a:r>
              <a:rPr lang="es-AR" dirty="0" smtClean="0">
                <a:latin typeface="OCR A Extended" panose="02010509020102010303" pitchFamily="50" charset="0"/>
              </a:rPr>
              <a:t>, </a:t>
            </a:r>
            <a:r>
              <a:rPr lang="es-AR" dirty="0" err="1" smtClean="0">
                <a:latin typeface="OCR A Extended" panose="02010509020102010303" pitchFamily="50" charset="0"/>
              </a:rPr>
              <a:t>Scrolling</a:t>
            </a:r>
            <a:r>
              <a:rPr lang="es-AR" dirty="0" smtClean="0">
                <a:latin typeface="OCR A Extended" panose="02010509020102010303" pitchFamily="50" charset="0"/>
              </a:rPr>
              <a:t> </a:t>
            </a:r>
            <a:r>
              <a:rPr lang="es-AR" dirty="0" err="1" smtClean="0">
                <a:latin typeface="OCR A Extended" panose="02010509020102010303" pitchFamily="50" charset="0"/>
              </a:rPr>
              <a:t>Shooter</a:t>
            </a:r>
            <a:r>
              <a:rPr lang="es-AR" dirty="0" smtClean="0">
                <a:latin typeface="OCR A Extended" panose="02010509020102010303" pitchFamily="50" charset="0"/>
              </a:rPr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n-US" dirty="0" smtClean="0">
                <a:latin typeface="OCR A Extended" panose="02010509020102010303" pitchFamily="50" charset="0"/>
              </a:rPr>
              <a:t>SOBRE 1982:</a:t>
            </a:r>
          </a:p>
          <a:p>
            <a:pPr marL="0" indent="0">
              <a:buNone/>
            </a:pPr>
            <a:r>
              <a:rPr lang="es-AR" dirty="0" smtClean="0"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Videojuego basado en fragmentos históricos de la guerra de Malvinas acontecida de abril a junio de 1982 entre la Argentina y el Reino Unido.</a:t>
            </a:r>
            <a:endParaRPr lang="es-AR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1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latin typeface="OCR A Extended" panose="02010509020102010303" pitchFamily="50" charset="0"/>
              </a:rPr>
              <a:t>1982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sz="3100" dirty="0" smtClean="0">
                <a:latin typeface="OCR A Extended" panose="02010509020102010303" pitchFamily="50" charset="0"/>
              </a:rPr>
              <a:t>4 de mayo</a:t>
            </a:r>
            <a:r>
              <a:rPr lang="en-US" sz="3100" dirty="0">
                <a:latin typeface="OCR A Extended" panose="02010509020102010303" pitchFamily="50" charset="0"/>
              </a:rPr>
              <a:t> </a:t>
            </a:r>
            <a:r>
              <a:rPr lang="en-US" sz="3100" dirty="0" smtClean="0">
                <a:latin typeface="OCR A Extended" panose="02010509020102010303" pitchFamily="50" charset="0"/>
              </a:rPr>
              <a:t>- 11:00hs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dirty="0" smtClean="0">
                <a:latin typeface="OCR A Extended" panose="02010509020102010303" pitchFamily="50" charset="0"/>
              </a:rPr>
              <a:t>“La </a:t>
            </a:r>
            <a:r>
              <a:rPr lang="en-US" dirty="0" err="1" smtClean="0">
                <a:latin typeface="OCR A Extended" panose="02010509020102010303" pitchFamily="50" charset="0"/>
              </a:rPr>
              <a:t>venganza</a:t>
            </a:r>
            <a:r>
              <a:rPr lang="en-US" dirty="0" smtClean="0">
                <a:latin typeface="OCR A Extended" panose="02010509020102010303" pitchFamily="50" charset="0"/>
              </a:rPr>
              <a:t>”</a:t>
            </a:r>
            <a:endParaRPr lang="es-AR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7086" y="4360452"/>
            <a:ext cx="6800566" cy="2352320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err="1" smtClean="0"/>
              <a:t>Avión</a:t>
            </a:r>
            <a:r>
              <a:rPr lang="en-US" sz="1600" b="1" dirty="0" smtClean="0"/>
              <a:t> de la </a:t>
            </a:r>
            <a:r>
              <a:rPr lang="en-US" sz="1600" b="1" dirty="0" err="1" smtClean="0"/>
              <a:t>misión</a:t>
            </a:r>
            <a:r>
              <a:rPr lang="en-US" sz="1600" b="1" dirty="0" smtClean="0"/>
              <a:t>:</a:t>
            </a:r>
            <a:r>
              <a:rPr lang="en-US" sz="1600" dirty="0" smtClean="0"/>
              <a:t> (Marcel </a:t>
            </a:r>
            <a:r>
              <a:rPr lang="en-US" sz="1600" dirty="0" err="1" smtClean="0"/>
              <a:t>Dassault</a:t>
            </a:r>
            <a:r>
              <a:rPr lang="en-US" sz="1600" dirty="0" smtClean="0"/>
              <a:t>) </a:t>
            </a:r>
            <a:r>
              <a:rPr lang="en-US" sz="1600" dirty="0"/>
              <a:t>Super </a:t>
            </a:r>
            <a:r>
              <a:rPr lang="en-US" sz="1600" dirty="0" err="1" smtClean="0"/>
              <a:t>Étendard</a:t>
            </a:r>
            <a:r>
              <a:rPr lang="en-US" sz="1600" dirty="0"/>
              <a:t>, </a:t>
            </a:r>
            <a:r>
              <a:rPr lang="en-US" sz="1600" dirty="0" err="1" smtClean="0"/>
              <a:t>perteneciente</a:t>
            </a:r>
            <a:r>
              <a:rPr lang="en-US" sz="1600" dirty="0" smtClean="0"/>
              <a:t> al </a:t>
            </a:r>
            <a:r>
              <a:rPr lang="es-AR" sz="1600" dirty="0"/>
              <a:t>2do Esc. Aeronaval Caza y Ataque</a:t>
            </a:r>
            <a:r>
              <a:rPr lang="en-US" sz="1600" dirty="0" smtClean="0"/>
              <a:t> de la Armada Argentina (ARA).</a:t>
            </a:r>
          </a:p>
          <a:p>
            <a:r>
              <a:rPr lang="en-US" sz="1600" b="1" dirty="0" err="1" smtClean="0"/>
              <a:t>Contexto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Situación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táctica</a:t>
            </a:r>
            <a:r>
              <a:rPr lang="en-US" sz="1600" b="1" dirty="0" smtClean="0"/>
              <a:t>: </a:t>
            </a:r>
            <a:r>
              <a:rPr lang="en-US" sz="1600" dirty="0" smtClean="0"/>
              <a:t>Los </a:t>
            </a:r>
            <a:r>
              <a:rPr lang="en-US" sz="1600" dirty="0" err="1" smtClean="0"/>
              <a:t>incansables</a:t>
            </a:r>
            <a:r>
              <a:rPr lang="en-US" sz="1600" dirty="0" smtClean="0"/>
              <a:t> </a:t>
            </a:r>
            <a:r>
              <a:rPr lang="en-US" sz="1600" dirty="0" err="1" smtClean="0"/>
              <a:t>esfuerzos</a:t>
            </a:r>
            <a:r>
              <a:rPr lang="en-US" sz="1600" dirty="0" smtClean="0"/>
              <a:t> </a:t>
            </a:r>
            <a:r>
              <a:rPr lang="en-US" sz="1600" dirty="0" err="1" smtClean="0"/>
              <a:t>diplomáticos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llegar</a:t>
            </a:r>
            <a:r>
              <a:rPr lang="en-US" sz="1600" dirty="0" smtClean="0"/>
              <a:t> a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tregua</a:t>
            </a:r>
            <a:r>
              <a:rPr lang="en-US" sz="1600" dirty="0" smtClean="0"/>
              <a:t> </a:t>
            </a:r>
            <a:r>
              <a:rPr lang="en-US" sz="1600" dirty="0" err="1" smtClean="0"/>
              <a:t>finalmente</a:t>
            </a:r>
            <a:r>
              <a:rPr lang="en-US" sz="1600" dirty="0" smtClean="0"/>
              <a:t> </a:t>
            </a:r>
            <a:r>
              <a:rPr lang="en-US" sz="1600" dirty="0" err="1" smtClean="0"/>
              <a:t>fracasaron</a:t>
            </a:r>
            <a:r>
              <a:rPr lang="en-US" sz="1600" dirty="0" smtClean="0"/>
              <a:t> </a:t>
            </a:r>
            <a:r>
              <a:rPr lang="en-US" sz="1600" dirty="0" err="1" smtClean="0"/>
              <a:t>anteayer</a:t>
            </a:r>
            <a:r>
              <a:rPr lang="en-US" sz="1600" dirty="0" smtClean="0"/>
              <a:t>, con el </a:t>
            </a:r>
            <a:r>
              <a:rPr lang="en-US" sz="1600" dirty="0" err="1" smtClean="0"/>
              <a:t>hundimiento</a:t>
            </a:r>
            <a:r>
              <a:rPr lang="en-US" sz="1600" dirty="0" smtClean="0"/>
              <a:t> del </a:t>
            </a:r>
            <a:r>
              <a:rPr lang="en-US" sz="1600" dirty="0" err="1" smtClean="0"/>
              <a:t>Crucero</a:t>
            </a:r>
            <a:r>
              <a:rPr lang="en-US" sz="1600" dirty="0" smtClean="0"/>
              <a:t> General </a:t>
            </a:r>
            <a:r>
              <a:rPr lang="en-US" sz="1600" dirty="0" err="1" smtClean="0"/>
              <a:t>Belgrano</a:t>
            </a:r>
            <a:r>
              <a:rPr lang="en-US" sz="1600" dirty="0" smtClean="0"/>
              <a:t> a </a:t>
            </a:r>
            <a:r>
              <a:rPr lang="en-US" sz="1600" dirty="0" err="1" smtClean="0"/>
              <a:t>manos</a:t>
            </a:r>
            <a:r>
              <a:rPr lang="en-US" sz="1600" dirty="0" smtClean="0"/>
              <a:t> de la Royal Navy. </a:t>
            </a:r>
            <a:r>
              <a:rPr lang="en-US" sz="1600" dirty="0" err="1" smtClean="0"/>
              <a:t>Ahora</a:t>
            </a:r>
            <a:r>
              <a:rPr lang="en-US" sz="1600" dirty="0" smtClean="0"/>
              <a:t> la ARA </a:t>
            </a:r>
            <a:r>
              <a:rPr lang="en-US" sz="1600" dirty="0" err="1" smtClean="0"/>
              <a:t>tendrá</a:t>
            </a:r>
            <a:r>
              <a:rPr lang="en-US" sz="1600" dirty="0" smtClean="0"/>
              <a:t> la </a:t>
            </a:r>
            <a:r>
              <a:rPr lang="en-US" sz="1600" dirty="0" err="1" smtClean="0"/>
              <a:t>oportunidad</a:t>
            </a:r>
            <a:r>
              <a:rPr lang="en-US" sz="1600" dirty="0" smtClean="0"/>
              <a:t> de </a:t>
            </a:r>
            <a:r>
              <a:rPr lang="en-US" sz="1600" dirty="0" err="1" smtClean="0"/>
              <a:t>devolverles</a:t>
            </a:r>
            <a:r>
              <a:rPr lang="en-US" sz="1600" dirty="0" smtClean="0"/>
              <a:t> el </a:t>
            </a:r>
            <a:r>
              <a:rPr lang="en-US" sz="1600" dirty="0" err="1" smtClean="0"/>
              <a:t>golpe</a:t>
            </a:r>
            <a:r>
              <a:rPr lang="en-US" sz="1600" dirty="0" smtClean="0"/>
              <a:t>... </a:t>
            </a:r>
            <a:r>
              <a:rPr lang="en-US" sz="1600" dirty="0" err="1" smtClean="0"/>
              <a:t>Ojo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ojo</a:t>
            </a:r>
            <a:r>
              <a:rPr lang="en-US" sz="1600" dirty="0" smtClean="0"/>
              <a:t>…</a:t>
            </a:r>
          </a:p>
          <a:p>
            <a:r>
              <a:rPr lang="en-US" sz="1600" b="1" dirty="0" err="1" smtClean="0"/>
              <a:t>Objetivo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Enganchar</a:t>
            </a:r>
            <a:r>
              <a:rPr lang="en-US" sz="1600" dirty="0" smtClean="0"/>
              <a:t> </a:t>
            </a:r>
            <a:r>
              <a:rPr lang="en-US" sz="1600" dirty="0" err="1" smtClean="0"/>
              <a:t>blanco</a:t>
            </a:r>
            <a:r>
              <a:rPr lang="en-US" sz="1600" dirty="0" smtClean="0"/>
              <a:t> naval </a:t>
            </a:r>
            <a:r>
              <a:rPr lang="en-US" sz="1600" dirty="0" err="1" smtClean="0"/>
              <a:t>enemigo</a:t>
            </a:r>
            <a:r>
              <a:rPr lang="en-US" sz="1600" dirty="0" smtClean="0"/>
              <a:t> y </a:t>
            </a:r>
            <a:r>
              <a:rPr lang="en-US" sz="1600" dirty="0" err="1" smtClean="0"/>
              <a:t>dispararle</a:t>
            </a:r>
            <a:r>
              <a:rPr lang="en-US" sz="1600" dirty="0" smtClean="0"/>
              <a:t> </a:t>
            </a:r>
            <a:r>
              <a:rPr lang="en-US" sz="1600" dirty="0" err="1" smtClean="0"/>
              <a:t>misil</a:t>
            </a:r>
            <a:r>
              <a:rPr lang="en-US" sz="1600" dirty="0" smtClean="0"/>
              <a:t> </a:t>
            </a:r>
            <a:r>
              <a:rPr lang="en-US" sz="1600" dirty="0" err="1" smtClean="0"/>
              <a:t>Exocet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Se </a:t>
            </a:r>
            <a:r>
              <a:rPr lang="en-US" sz="1600" b="1" dirty="0" err="1" smtClean="0"/>
              <a:t>pierde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aeronave</a:t>
            </a:r>
            <a:r>
              <a:rPr lang="en-US" sz="1600" b="1" dirty="0" smtClean="0"/>
              <a:t>:</a:t>
            </a:r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iluminada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radar </a:t>
            </a:r>
            <a:r>
              <a:rPr lang="en-US" sz="1600" dirty="0" err="1" smtClean="0"/>
              <a:t>enemigo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- “</a:t>
            </a:r>
            <a:r>
              <a:rPr lang="en-US" sz="1600" dirty="0" err="1" smtClean="0"/>
              <a:t>Toca</a:t>
            </a:r>
            <a:r>
              <a:rPr lang="en-US" sz="1600" dirty="0" smtClean="0"/>
              <a:t>” el  </a:t>
            </a:r>
            <a:r>
              <a:rPr lang="en-US" sz="1600" dirty="0" err="1" smtClean="0"/>
              <a:t>océano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24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5" y="4360452"/>
            <a:ext cx="3615526" cy="2352320"/>
          </a:xfrm>
          <a:prstGeom prst="rect">
            <a:avLst/>
          </a:prstGeom>
        </p:spPr>
      </p:pic>
      <p:pic>
        <p:nvPicPr>
          <p:cNvPr id="4" name="Cortina_Vision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9" y="4360452"/>
            <a:ext cx="4455153" cy="235232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latin typeface="OCR A Extended" panose="02010509020102010303" pitchFamily="50" charset="0"/>
              </a:rPr>
              <a:t>1982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sz="3100" dirty="0" smtClean="0">
                <a:latin typeface="OCR A Extended" panose="02010509020102010303" pitchFamily="50" charset="0"/>
              </a:rPr>
              <a:t>25 de mayo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dirty="0" smtClean="0">
                <a:latin typeface="OCR A Extended" panose="02010509020102010303" pitchFamily="50" charset="0"/>
              </a:rPr>
              <a:t>“</a:t>
            </a:r>
            <a:r>
              <a:rPr lang="en-US" dirty="0" err="1" smtClean="0">
                <a:latin typeface="OCR A Extended" panose="02010509020102010303" pitchFamily="50" charset="0"/>
              </a:rPr>
              <a:t>caída</a:t>
            </a:r>
            <a:r>
              <a:rPr lang="en-US" dirty="0" smtClean="0">
                <a:latin typeface="OCR A Extended" panose="02010509020102010303" pitchFamily="50" charset="0"/>
              </a:rPr>
              <a:t> </a:t>
            </a:r>
            <a:r>
              <a:rPr lang="en-US" dirty="0" err="1" smtClean="0">
                <a:latin typeface="OCR A Extended" panose="02010509020102010303" pitchFamily="50" charset="0"/>
              </a:rPr>
              <a:t>en</a:t>
            </a:r>
            <a:r>
              <a:rPr lang="en-US" dirty="0" smtClean="0">
                <a:latin typeface="OCR A Extended" panose="02010509020102010303" pitchFamily="50" charset="0"/>
              </a:rPr>
              <a:t> la </a:t>
            </a:r>
            <a:r>
              <a:rPr lang="en-US" dirty="0" err="1" smtClean="0">
                <a:latin typeface="OCR A Extended" panose="02010509020102010303" pitchFamily="50" charset="0"/>
              </a:rPr>
              <a:t>trampa</a:t>
            </a:r>
            <a:r>
              <a:rPr lang="en-US" dirty="0" smtClean="0">
                <a:latin typeface="OCR A Extended" panose="02010509020102010303" pitchFamily="50" charset="0"/>
              </a:rPr>
              <a:t>”</a:t>
            </a:r>
            <a:endParaRPr lang="es-AR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64471" y="4360452"/>
            <a:ext cx="6253788" cy="2352320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 err="1" smtClean="0"/>
              <a:t>Avión</a:t>
            </a:r>
            <a:r>
              <a:rPr lang="en-US" sz="1600" b="1" dirty="0" smtClean="0"/>
              <a:t> de la </a:t>
            </a:r>
            <a:r>
              <a:rPr lang="en-US" sz="1600" b="1" dirty="0" err="1" smtClean="0"/>
              <a:t>misión</a:t>
            </a:r>
            <a:r>
              <a:rPr lang="en-US" sz="1600" b="1" dirty="0" smtClean="0"/>
              <a:t>:</a:t>
            </a:r>
            <a:r>
              <a:rPr lang="en-US" sz="1600" dirty="0" smtClean="0"/>
              <a:t> Douglas A-4B Skyhawk, </a:t>
            </a:r>
            <a:r>
              <a:rPr lang="en-US" sz="1600" dirty="0" err="1" smtClean="0"/>
              <a:t>perteneciente</a:t>
            </a:r>
            <a:r>
              <a:rPr lang="en-US" sz="1600" dirty="0" smtClean="0"/>
              <a:t> a la V </a:t>
            </a:r>
            <a:r>
              <a:rPr lang="en-US" sz="1600" dirty="0" err="1" smtClean="0"/>
              <a:t>Brigada</a:t>
            </a:r>
            <a:r>
              <a:rPr lang="en-US" sz="1600" dirty="0" smtClean="0"/>
              <a:t>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de la </a:t>
            </a:r>
            <a:r>
              <a:rPr lang="en-US" sz="1600" dirty="0" err="1" smtClean="0"/>
              <a:t>Fuerza</a:t>
            </a:r>
            <a:r>
              <a:rPr lang="en-US" sz="1600" dirty="0" smtClean="0"/>
              <a:t>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Argentina (FAA).</a:t>
            </a:r>
          </a:p>
          <a:p>
            <a:r>
              <a:rPr lang="en-US" sz="1600" b="1" dirty="0" err="1" smtClean="0"/>
              <a:t>Contexto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Situación</a:t>
            </a:r>
            <a:r>
              <a:rPr lang="en-US" sz="1600" b="1" dirty="0" smtClean="0"/>
              <a:t> </a:t>
            </a:r>
            <a:r>
              <a:rPr lang="en-US" sz="1600" b="1" dirty="0" err="1"/>
              <a:t>táctica</a:t>
            </a:r>
            <a:r>
              <a:rPr lang="en-US" sz="1600" b="1" dirty="0" smtClean="0"/>
              <a:t>: </a:t>
            </a:r>
            <a:r>
              <a:rPr lang="es-AR" sz="1600" dirty="0"/>
              <a:t>Tras la pérdida de 3 aviones en circunstancias sospechosas</a:t>
            </a:r>
            <a:r>
              <a:rPr lang="es-AR" sz="1600" dirty="0" smtClean="0"/>
              <a:t>, finalmente </a:t>
            </a:r>
            <a:r>
              <a:rPr lang="es-AR" sz="1600" dirty="0"/>
              <a:t>la FAA </a:t>
            </a:r>
            <a:r>
              <a:rPr lang="es-AR" sz="1600" dirty="0" smtClean="0"/>
              <a:t>detecta </a:t>
            </a:r>
            <a:r>
              <a:rPr lang="es-AR" sz="1600" dirty="0"/>
              <a:t>en mar abierto a los </a:t>
            </a:r>
            <a:r>
              <a:rPr lang="es-AR" sz="1600" dirty="0" smtClean="0"/>
              <a:t>presuntos responsables</a:t>
            </a:r>
            <a:r>
              <a:rPr lang="es-AR" sz="1600" dirty="0"/>
              <a:t>: la fragata HMS </a:t>
            </a:r>
            <a:r>
              <a:rPr lang="es-AR" sz="1600" dirty="0" err="1"/>
              <a:t>Broadsword</a:t>
            </a:r>
            <a:r>
              <a:rPr lang="es-AR" sz="1600" dirty="0"/>
              <a:t> y el destructor HMS </a:t>
            </a:r>
            <a:r>
              <a:rPr lang="es-AR" sz="1600" dirty="0" err="1"/>
              <a:t>Coventry</a:t>
            </a:r>
            <a:r>
              <a:rPr lang="es-AR" sz="1600" dirty="0"/>
              <a:t>. </a:t>
            </a:r>
            <a:r>
              <a:rPr lang="es-AR" sz="1600" dirty="0" smtClean="0"/>
              <a:t>En esta misión de ataque, 4 cazabombarderos serán enviados contra las embarcaciones, probablemente ya alertadas. Se espera fuerte resistencia.</a:t>
            </a:r>
          </a:p>
          <a:p>
            <a:r>
              <a:rPr lang="en-US" sz="1600" b="1" dirty="0" err="1" smtClean="0"/>
              <a:t>Objetivo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Soltar</a:t>
            </a:r>
            <a:r>
              <a:rPr lang="en-US" sz="1600" dirty="0" smtClean="0"/>
              <a:t> las </a:t>
            </a:r>
            <a:r>
              <a:rPr lang="en-US" sz="1600" dirty="0" err="1" smtClean="0"/>
              <a:t>bombas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la </a:t>
            </a:r>
            <a:r>
              <a:rPr lang="en-US" sz="1600" dirty="0" err="1" smtClean="0"/>
              <a:t>fragata</a:t>
            </a:r>
            <a:r>
              <a:rPr lang="en-US" sz="1600" dirty="0" smtClean="0"/>
              <a:t> y </a:t>
            </a:r>
            <a:r>
              <a:rPr lang="en-US" sz="1600" dirty="0" err="1" smtClean="0"/>
              <a:t>en</a:t>
            </a:r>
            <a:r>
              <a:rPr lang="en-US" sz="1600" dirty="0" smtClean="0"/>
              <a:t> el destructor.</a:t>
            </a:r>
          </a:p>
          <a:p>
            <a:r>
              <a:rPr lang="en-US" sz="1600" b="1" dirty="0" smtClean="0"/>
              <a:t>Se </a:t>
            </a:r>
            <a:r>
              <a:rPr lang="en-US" sz="1600" b="1" dirty="0" err="1" smtClean="0"/>
              <a:t>pierde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aeronave</a:t>
            </a:r>
            <a:r>
              <a:rPr lang="en-US" sz="1600" b="1" dirty="0" smtClean="0"/>
              <a:t>: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derribada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fuego</a:t>
            </a:r>
            <a:r>
              <a:rPr lang="en-US" sz="1600" dirty="0" smtClean="0"/>
              <a:t> </a:t>
            </a:r>
            <a:r>
              <a:rPr lang="en-US" sz="1600" dirty="0" err="1" smtClean="0"/>
              <a:t>enemigo</a:t>
            </a:r>
            <a:r>
              <a:rPr lang="en-US" sz="1600" dirty="0"/>
              <a:t>;</a:t>
            </a:r>
            <a:r>
              <a:rPr lang="en-US" sz="1600" dirty="0" smtClean="0"/>
              <a:t> </a:t>
            </a:r>
            <a:r>
              <a:rPr lang="en-US" sz="1600" dirty="0" err="1" smtClean="0"/>
              <a:t>Suelta</a:t>
            </a:r>
            <a:r>
              <a:rPr lang="en-US" sz="1600" dirty="0" smtClean="0"/>
              <a:t> a </a:t>
            </a:r>
            <a:r>
              <a:rPr lang="en-US" sz="1600" dirty="0" err="1" smtClean="0"/>
              <a:t>destiempo</a:t>
            </a:r>
            <a:r>
              <a:rPr lang="en-US" sz="1600" dirty="0" smtClean="0"/>
              <a:t> </a:t>
            </a:r>
            <a:r>
              <a:rPr lang="en-US" sz="1600" dirty="0" err="1" smtClean="0"/>
              <a:t>las</a:t>
            </a:r>
            <a:r>
              <a:rPr lang="en-US" sz="1600" dirty="0" smtClean="0"/>
              <a:t> </a:t>
            </a:r>
            <a:r>
              <a:rPr lang="en-US" sz="1600" dirty="0" err="1" smtClean="0"/>
              <a:t>bombas</a:t>
            </a:r>
            <a:r>
              <a:rPr lang="en-US" sz="1600" dirty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el </a:t>
            </a:r>
            <a:r>
              <a:rPr lang="en-US" sz="1600" dirty="0" err="1" smtClean="0"/>
              <a:t>blanco</a:t>
            </a:r>
            <a:r>
              <a:rPr lang="en-US" sz="1600" dirty="0"/>
              <a:t>;</a:t>
            </a:r>
            <a:r>
              <a:rPr lang="en-US" sz="1600" dirty="0" smtClean="0"/>
              <a:t> “</a:t>
            </a:r>
            <a:r>
              <a:rPr lang="en-US" sz="1600" dirty="0" err="1" smtClean="0"/>
              <a:t>Toca</a:t>
            </a:r>
            <a:r>
              <a:rPr lang="en-US" sz="1600" dirty="0" smtClean="0"/>
              <a:t>” el  </a:t>
            </a:r>
            <a:r>
              <a:rPr lang="en-US" sz="1600" dirty="0" err="1" smtClean="0"/>
              <a:t>océano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2400" dirty="0" smtClean="0"/>
          </a:p>
        </p:txBody>
      </p:sp>
      <p:pic>
        <p:nvPicPr>
          <p:cNvPr id="5" name="Cortina_Vision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9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latin typeface="OCR A Extended" panose="02010509020102010303" pitchFamily="50" charset="0"/>
              </a:rPr>
              <a:t>1982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sz="3100" dirty="0" smtClean="0">
                <a:latin typeface="OCR A Extended" panose="02010509020102010303" pitchFamily="50" charset="0"/>
              </a:rPr>
              <a:t>30 de mayo</a:t>
            </a:r>
            <a:r>
              <a:rPr lang="en-US" dirty="0" smtClean="0">
                <a:latin typeface="OCR A Extended" panose="02010509020102010303" pitchFamily="50" charset="0"/>
              </a:rPr>
              <a:t/>
            </a:r>
            <a:br>
              <a:rPr lang="en-US" dirty="0" smtClean="0">
                <a:latin typeface="OCR A Extended" panose="02010509020102010303" pitchFamily="50" charset="0"/>
              </a:rPr>
            </a:br>
            <a:r>
              <a:rPr lang="en-US" dirty="0" smtClean="0">
                <a:latin typeface="OCR A Extended" panose="02010509020102010303" pitchFamily="50" charset="0"/>
              </a:rPr>
              <a:t>“</a:t>
            </a:r>
            <a:r>
              <a:rPr lang="en-US" dirty="0" err="1" smtClean="0">
                <a:latin typeface="OCR A Extended" panose="02010509020102010303" pitchFamily="50" charset="0"/>
              </a:rPr>
              <a:t>ataque</a:t>
            </a:r>
            <a:r>
              <a:rPr lang="en-US" dirty="0" smtClean="0">
                <a:latin typeface="OCR A Extended" panose="02010509020102010303" pitchFamily="50" charset="0"/>
              </a:rPr>
              <a:t> al </a:t>
            </a:r>
            <a:r>
              <a:rPr lang="en-US" dirty="0" err="1" smtClean="0">
                <a:latin typeface="OCR A Extended" panose="02010509020102010303" pitchFamily="50" charset="0"/>
              </a:rPr>
              <a:t>portaaviones</a:t>
            </a:r>
            <a:r>
              <a:rPr lang="en-US" dirty="0" smtClean="0">
                <a:latin typeface="OCR A Extended" panose="02010509020102010303" pitchFamily="50" charset="0"/>
              </a:rPr>
              <a:t>”</a:t>
            </a:r>
            <a:endParaRPr lang="es-AR" dirty="0">
              <a:latin typeface="OCR A Extended" panose="02010509020102010303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64285" y="4360452"/>
            <a:ext cx="6680637" cy="2497548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 err="1" smtClean="0"/>
              <a:t>Avión</a:t>
            </a:r>
            <a:r>
              <a:rPr lang="en-US" sz="1600" b="1" dirty="0" smtClean="0"/>
              <a:t> de la </a:t>
            </a:r>
            <a:r>
              <a:rPr lang="en-US" sz="1600" b="1" dirty="0" err="1" smtClean="0"/>
              <a:t>misión</a:t>
            </a:r>
            <a:r>
              <a:rPr lang="en-US" sz="1600" b="1" dirty="0" smtClean="0"/>
              <a:t>:</a:t>
            </a:r>
            <a:r>
              <a:rPr lang="en-US" sz="1600" dirty="0" smtClean="0"/>
              <a:t> Douglas A-4C Skyhawk, </a:t>
            </a:r>
            <a:r>
              <a:rPr lang="en-US" sz="1600" dirty="0" err="1" smtClean="0"/>
              <a:t>perteneciente</a:t>
            </a:r>
            <a:r>
              <a:rPr lang="en-US" sz="1600" dirty="0" smtClean="0"/>
              <a:t> a la IV </a:t>
            </a:r>
            <a:r>
              <a:rPr lang="en-US" sz="1600" dirty="0" err="1" smtClean="0"/>
              <a:t>Brigada</a:t>
            </a:r>
            <a:r>
              <a:rPr lang="en-US" sz="1600" dirty="0" smtClean="0"/>
              <a:t>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de la FAA.</a:t>
            </a:r>
          </a:p>
          <a:p>
            <a:r>
              <a:rPr lang="en-US" sz="1600" b="1" dirty="0" err="1" smtClean="0"/>
              <a:t>Contexto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Situación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táctica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Dejar</a:t>
            </a:r>
            <a:r>
              <a:rPr lang="en-US" sz="1600" dirty="0" smtClean="0"/>
              <a:t> </a:t>
            </a:r>
            <a:r>
              <a:rPr lang="en-US" sz="1600" dirty="0" err="1" smtClean="0"/>
              <a:t>fuera</a:t>
            </a:r>
            <a:r>
              <a:rPr lang="en-US" sz="1600" dirty="0" smtClean="0"/>
              <a:t> de </a:t>
            </a:r>
            <a:r>
              <a:rPr lang="en-US" sz="1600" dirty="0" err="1" smtClean="0"/>
              <a:t>combate</a:t>
            </a:r>
            <a:r>
              <a:rPr lang="en-US" sz="1600" dirty="0" smtClean="0"/>
              <a:t> a 1 de </a:t>
            </a:r>
            <a:r>
              <a:rPr lang="en-US" sz="1600" dirty="0" err="1" smtClean="0"/>
              <a:t>los</a:t>
            </a:r>
            <a:r>
              <a:rPr lang="en-US" sz="1600" dirty="0" smtClean="0"/>
              <a:t> 3 </a:t>
            </a:r>
            <a:r>
              <a:rPr lang="en-US" sz="1600" dirty="0" err="1" smtClean="0"/>
              <a:t>portaaviones</a:t>
            </a:r>
            <a:r>
              <a:rPr lang="en-US" sz="1600" dirty="0" smtClean="0"/>
              <a:t> de la Royal Navy (2 de </a:t>
            </a:r>
            <a:r>
              <a:rPr lang="en-US" sz="1600" dirty="0" err="1" smtClean="0"/>
              <a:t>ellos</a:t>
            </a:r>
            <a:r>
              <a:rPr lang="en-US" sz="1600" dirty="0" smtClean="0"/>
              <a:t> </a:t>
            </a:r>
            <a:r>
              <a:rPr lang="en-US" sz="1600" dirty="0" err="1" smtClean="0"/>
              <a:t>enviados</a:t>
            </a:r>
            <a:r>
              <a:rPr lang="en-US" sz="1600" dirty="0" smtClean="0"/>
              <a:t> a la guerra) </a:t>
            </a:r>
            <a:r>
              <a:rPr lang="en-US" sz="1600" dirty="0" err="1" smtClean="0"/>
              <a:t>daría</a:t>
            </a:r>
            <a:r>
              <a:rPr lang="en-US" sz="1600" dirty="0" smtClean="0"/>
              <a:t> un </a:t>
            </a:r>
            <a:r>
              <a:rPr lang="en-US" sz="1600" dirty="0" err="1" smtClean="0"/>
              <a:t>respiro</a:t>
            </a:r>
            <a:r>
              <a:rPr lang="en-US" sz="1600" dirty="0" smtClean="0"/>
              <a:t> a la FAA y al EA, sin </a:t>
            </a:r>
            <a:r>
              <a:rPr lang="en-US" sz="1600" dirty="0" err="1" smtClean="0"/>
              <a:t>contar</a:t>
            </a:r>
            <a:r>
              <a:rPr lang="en-US" sz="1600" dirty="0" smtClean="0"/>
              <a:t> la </a:t>
            </a:r>
            <a:r>
              <a:rPr lang="en-US" sz="1600" dirty="0" err="1" smtClean="0"/>
              <a:t>suba</a:t>
            </a:r>
            <a:r>
              <a:rPr lang="en-US" sz="1600" dirty="0" smtClean="0"/>
              <a:t> de moral. </a:t>
            </a:r>
            <a:r>
              <a:rPr lang="en-US" sz="1600" dirty="0" err="1" smtClean="0"/>
              <a:t>Además</a:t>
            </a:r>
            <a:r>
              <a:rPr lang="en-US" sz="1600" dirty="0" smtClean="0"/>
              <a:t>, el </a:t>
            </a:r>
            <a:r>
              <a:rPr lang="en-US" sz="1600" dirty="0" err="1" smtClean="0"/>
              <a:t>perder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unidad</a:t>
            </a:r>
            <a:r>
              <a:rPr lang="en-US" sz="1600" dirty="0" smtClean="0"/>
              <a:t> naval de tan </a:t>
            </a:r>
            <a:r>
              <a:rPr lang="en-US" sz="1600" dirty="0" err="1" smtClean="0"/>
              <a:t>importantísimo</a:t>
            </a:r>
            <a:r>
              <a:rPr lang="en-US" sz="1600" dirty="0" smtClean="0"/>
              <a:t> valor,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sobre</a:t>
            </a:r>
            <a:r>
              <a:rPr lang="en-US" sz="1600" dirty="0" smtClean="0"/>
              <a:t> </a:t>
            </a:r>
            <a:r>
              <a:rPr lang="en-US" sz="1600" dirty="0" err="1" smtClean="0"/>
              <a:t>todo</a:t>
            </a:r>
            <a:r>
              <a:rPr lang="en-US" sz="1600" dirty="0" smtClean="0"/>
              <a:t> </a:t>
            </a:r>
            <a:r>
              <a:rPr lang="en-US" sz="1600" dirty="0" err="1" smtClean="0"/>
              <a:t>impactaría</a:t>
            </a:r>
            <a:r>
              <a:rPr lang="en-US" sz="1600" dirty="0" smtClean="0"/>
              <a:t> a </a:t>
            </a:r>
            <a:r>
              <a:rPr lang="en-US" sz="1600" dirty="0" err="1" smtClean="0"/>
              <a:t>nivel</a:t>
            </a:r>
            <a:r>
              <a:rPr lang="en-US" sz="1600" dirty="0" smtClean="0"/>
              <a:t> politico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Reino</a:t>
            </a:r>
            <a:r>
              <a:rPr lang="en-US" sz="1600" dirty="0" smtClean="0"/>
              <a:t> </a:t>
            </a:r>
            <a:r>
              <a:rPr lang="en-US" sz="1600" dirty="0" err="1" smtClean="0"/>
              <a:t>Unido</a:t>
            </a:r>
            <a:r>
              <a:rPr lang="en-US" sz="1600" dirty="0" smtClean="0"/>
              <a:t>, </a:t>
            </a:r>
            <a:r>
              <a:rPr lang="en-US" sz="1600" dirty="0" smtClean="0"/>
              <a:t>principal </a:t>
            </a:r>
            <a:r>
              <a:rPr lang="en-US" sz="1600" dirty="0" err="1" smtClean="0"/>
              <a:t>responsable</a:t>
            </a:r>
            <a:r>
              <a:rPr lang="en-US" sz="1600" dirty="0" smtClean="0"/>
              <a:t> de </a:t>
            </a:r>
            <a:r>
              <a:rPr lang="en-US" sz="1600" dirty="0" err="1" smtClean="0"/>
              <a:t>garantizar</a:t>
            </a:r>
            <a:r>
              <a:rPr lang="en-US" sz="1600" dirty="0" smtClean="0"/>
              <a:t> la </a:t>
            </a:r>
            <a:r>
              <a:rPr lang="en-US" sz="1600" dirty="0" err="1" smtClean="0"/>
              <a:t>seguridad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continente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medio</a:t>
            </a:r>
            <a:r>
              <a:rPr lang="en-US" sz="1600" dirty="0"/>
              <a:t> </a:t>
            </a:r>
            <a:r>
              <a:rPr lang="en-US" sz="1600" dirty="0" smtClean="0"/>
              <a:t>de la Guerra </a:t>
            </a:r>
            <a:r>
              <a:rPr lang="en-US" sz="1600" dirty="0" err="1" smtClean="0"/>
              <a:t>Fría</a:t>
            </a:r>
            <a:r>
              <a:rPr lang="en-US" sz="1600" dirty="0" smtClean="0"/>
              <a:t>. No </a:t>
            </a:r>
            <a:r>
              <a:rPr lang="en-US" sz="1600" dirty="0" err="1" smtClean="0"/>
              <a:t>sería</a:t>
            </a:r>
            <a:r>
              <a:rPr lang="en-US" sz="1600" dirty="0" smtClean="0"/>
              <a:t> </a:t>
            </a:r>
            <a:r>
              <a:rPr lang="en-US" sz="1600" dirty="0" err="1" smtClean="0"/>
              <a:t>extraño</a:t>
            </a:r>
            <a:r>
              <a:rPr lang="en-US" sz="1600" dirty="0" smtClean="0"/>
              <a:t> </a:t>
            </a:r>
            <a:r>
              <a:rPr lang="en-US" sz="1600" dirty="0" err="1" smtClean="0"/>
              <a:t>volver</a:t>
            </a:r>
            <a:r>
              <a:rPr lang="en-US" sz="1600" dirty="0" smtClean="0"/>
              <a:t> a </a:t>
            </a:r>
            <a:r>
              <a:rPr lang="en-US" sz="1600" dirty="0" err="1" smtClean="0"/>
              <a:t>hablar</a:t>
            </a:r>
            <a:r>
              <a:rPr lang="en-US" sz="1600" dirty="0" smtClean="0"/>
              <a:t> de un “alto el </a:t>
            </a:r>
            <a:r>
              <a:rPr lang="en-US" sz="1600" dirty="0" err="1" smtClean="0"/>
              <a:t>fuego</a:t>
            </a:r>
            <a:r>
              <a:rPr lang="en-US" sz="1600" dirty="0" smtClean="0"/>
              <a:t>”. </a:t>
            </a:r>
            <a:r>
              <a:rPr lang="en-US" sz="1600" dirty="0" err="1" smtClean="0"/>
              <a:t>Conscientes</a:t>
            </a:r>
            <a:r>
              <a:rPr lang="en-US" sz="1600" dirty="0" smtClean="0"/>
              <a:t> de </a:t>
            </a:r>
            <a:r>
              <a:rPr lang="en-US" sz="1600" dirty="0" err="1" smtClean="0"/>
              <a:t>aquello</a:t>
            </a:r>
            <a:r>
              <a:rPr lang="en-US" sz="1600" dirty="0" smtClean="0"/>
              <a:t>, la Armada y la </a:t>
            </a:r>
            <a:r>
              <a:rPr lang="en-US" sz="1600" dirty="0" err="1" smtClean="0"/>
              <a:t>Fuerza</a:t>
            </a:r>
            <a:r>
              <a:rPr lang="en-US" sz="1600" dirty="0" smtClean="0"/>
              <a:t> </a:t>
            </a:r>
            <a:r>
              <a:rPr lang="en-US" sz="1600" dirty="0" err="1" smtClean="0"/>
              <a:t>Aérea</a:t>
            </a:r>
            <a:r>
              <a:rPr lang="en-US" sz="1600" dirty="0" smtClean="0"/>
              <a:t> </a:t>
            </a:r>
            <a:r>
              <a:rPr lang="en-US" sz="1600" dirty="0" err="1" smtClean="0"/>
              <a:t>planificarán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</a:t>
            </a:r>
            <a:r>
              <a:rPr lang="en-US" sz="1600" dirty="0" err="1" smtClean="0"/>
              <a:t>conjunto</a:t>
            </a:r>
            <a:r>
              <a:rPr lang="en-US" sz="1600" dirty="0" smtClean="0"/>
              <a:t> un </a:t>
            </a:r>
            <a:r>
              <a:rPr lang="en-US" sz="1600" dirty="0" err="1" smtClean="0"/>
              <a:t>ataque</a:t>
            </a:r>
            <a:r>
              <a:rPr lang="en-US" sz="1600" dirty="0" smtClean="0"/>
              <a:t> </a:t>
            </a:r>
            <a:r>
              <a:rPr lang="en-US" sz="1600" dirty="0" err="1" smtClean="0"/>
              <a:t>estratégico</a:t>
            </a:r>
            <a:r>
              <a:rPr lang="en-US" sz="1600" dirty="0" smtClean="0"/>
              <a:t> contra el </a:t>
            </a:r>
            <a:r>
              <a:rPr lang="en-US" sz="1600" dirty="0" err="1" smtClean="0"/>
              <a:t>portaaviones</a:t>
            </a:r>
            <a:r>
              <a:rPr lang="en-US" sz="1600" dirty="0" smtClean="0"/>
              <a:t> HMS </a:t>
            </a:r>
            <a:r>
              <a:rPr lang="en-US" sz="1600" dirty="0" err="1" smtClean="0"/>
              <a:t>Invencible</a:t>
            </a:r>
            <a:r>
              <a:rPr lang="en-US" sz="1600" dirty="0" smtClean="0"/>
              <a:t>. Se </a:t>
            </a:r>
            <a:r>
              <a:rPr lang="en-US" sz="1600" dirty="0" err="1" smtClean="0"/>
              <a:t>contará</a:t>
            </a:r>
            <a:r>
              <a:rPr lang="en-US" sz="1600" dirty="0" smtClean="0"/>
              <a:t> con el factor </a:t>
            </a:r>
            <a:r>
              <a:rPr lang="en-US" sz="1600" dirty="0" err="1" smtClean="0"/>
              <a:t>sorpresa</a:t>
            </a:r>
            <a:r>
              <a:rPr lang="en-US" sz="1600" dirty="0" smtClean="0"/>
              <a:t>.</a:t>
            </a:r>
          </a:p>
          <a:p>
            <a:r>
              <a:rPr lang="en-US" sz="1600" b="1" dirty="0" err="1" smtClean="0"/>
              <a:t>Objetivo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Seguir</a:t>
            </a:r>
            <a:r>
              <a:rPr lang="en-US" sz="1600" dirty="0" smtClean="0"/>
              <a:t> la </a:t>
            </a:r>
            <a:r>
              <a:rPr lang="en-US" sz="1600" dirty="0" err="1" smtClean="0"/>
              <a:t>estela</a:t>
            </a:r>
            <a:r>
              <a:rPr lang="en-US" sz="1600" dirty="0" smtClean="0"/>
              <a:t> </a:t>
            </a:r>
            <a:r>
              <a:rPr lang="en-US" sz="1600" dirty="0" err="1" smtClean="0"/>
              <a:t>dejada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misil</a:t>
            </a:r>
            <a:r>
              <a:rPr lang="en-US" sz="1600" dirty="0" smtClean="0"/>
              <a:t> </a:t>
            </a:r>
            <a:r>
              <a:rPr lang="en-US" sz="1600" dirty="0" err="1" smtClean="0"/>
              <a:t>Exocet</a:t>
            </a:r>
            <a:r>
              <a:rPr lang="en-US" sz="1600" dirty="0" smtClean="0"/>
              <a:t> </a:t>
            </a:r>
            <a:r>
              <a:rPr lang="en-US" sz="1600" dirty="0" err="1" smtClean="0"/>
              <a:t>disparado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Super </a:t>
            </a:r>
            <a:r>
              <a:rPr lang="en-US" sz="1600" dirty="0" err="1" smtClean="0"/>
              <a:t>Étendard</a:t>
            </a:r>
            <a:r>
              <a:rPr lang="en-US" sz="1600" dirty="0" smtClean="0"/>
              <a:t> de la </a:t>
            </a:r>
            <a:r>
              <a:rPr lang="en-US" sz="1600" dirty="0" err="1" smtClean="0"/>
              <a:t>Aviación</a:t>
            </a:r>
            <a:r>
              <a:rPr lang="en-US" sz="1600" dirty="0" smtClean="0"/>
              <a:t> Naval y </a:t>
            </a:r>
            <a:r>
              <a:rPr lang="en-US" sz="1600" dirty="0" err="1" smtClean="0"/>
              <a:t>soltar</a:t>
            </a:r>
            <a:r>
              <a:rPr lang="en-US" sz="1600" dirty="0" smtClean="0"/>
              <a:t> las </a:t>
            </a:r>
            <a:r>
              <a:rPr lang="en-US" sz="1600" dirty="0" err="1" smtClean="0"/>
              <a:t>bombas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el </a:t>
            </a:r>
            <a:r>
              <a:rPr lang="en-US" sz="1600" dirty="0" err="1" smtClean="0"/>
              <a:t>blanco</a:t>
            </a:r>
            <a:r>
              <a:rPr lang="en-US" sz="1600" dirty="0" smtClean="0"/>
              <a:t> que </a:t>
            </a:r>
            <a:r>
              <a:rPr lang="en-US" sz="1600" dirty="0" err="1" smtClean="0"/>
              <a:t>éste</a:t>
            </a:r>
            <a:r>
              <a:rPr lang="en-US" sz="1600" dirty="0" smtClean="0"/>
              <a:t> </a:t>
            </a:r>
            <a:r>
              <a:rPr lang="en-US" sz="1600" dirty="0" err="1" smtClean="0"/>
              <a:t>impacte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Se </a:t>
            </a:r>
            <a:r>
              <a:rPr lang="en-US" sz="1600" b="1" dirty="0" err="1" smtClean="0"/>
              <a:t>pierde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aeronave</a:t>
            </a:r>
            <a:r>
              <a:rPr lang="en-US" sz="1600" b="1" dirty="0" smtClean="0"/>
              <a:t>: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derribada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fuego</a:t>
            </a:r>
            <a:r>
              <a:rPr lang="en-US" sz="1600" dirty="0" smtClean="0"/>
              <a:t> </a:t>
            </a:r>
            <a:r>
              <a:rPr lang="en-US" sz="1600" dirty="0" err="1" smtClean="0"/>
              <a:t>enemigo</a:t>
            </a:r>
            <a:r>
              <a:rPr lang="en-US" sz="1600" dirty="0" smtClean="0"/>
              <a:t>.- </a:t>
            </a:r>
            <a:r>
              <a:rPr lang="en-US" sz="1600" dirty="0" err="1"/>
              <a:t>Suelta</a:t>
            </a:r>
            <a:r>
              <a:rPr lang="en-US" sz="1600" dirty="0"/>
              <a:t> a </a:t>
            </a:r>
            <a:r>
              <a:rPr lang="en-US" sz="1600" dirty="0" err="1"/>
              <a:t>destiempo</a:t>
            </a:r>
            <a:r>
              <a:rPr lang="en-US" sz="1600" dirty="0"/>
              <a:t> las </a:t>
            </a:r>
            <a:r>
              <a:rPr lang="en-US" sz="1600" dirty="0" err="1"/>
              <a:t>bombas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smtClean="0"/>
              <a:t>el </a:t>
            </a:r>
            <a:r>
              <a:rPr lang="en-US" sz="1600" dirty="0" err="1" smtClean="0"/>
              <a:t>blanco</a:t>
            </a:r>
            <a:r>
              <a:rPr lang="en-US" sz="1600" dirty="0" smtClean="0"/>
              <a:t>.- “</a:t>
            </a:r>
            <a:r>
              <a:rPr lang="en-US" sz="1600" dirty="0" err="1" smtClean="0"/>
              <a:t>Toca</a:t>
            </a:r>
            <a:r>
              <a:rPr lang="en-US" sz="1600" dirty="0" smtClean="0"/>
              <a:t>” el  </a:t>
            </a:r>
            <a:r>
              <a:rPr lang="en-US" sz="1600" dirty="0" err="1" smtClean="0"/>
              <a:t>océano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24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360452"/>
            <a:ext cx="3549886" cy="2497548"/>
          </a:xfrm>
          <a:prstGeom prst="rect">
            <a:avLst/>
          </a:prstGeom>
        </p:spPr>
      </p:pic>
      <p:pic>
        <p:nvPicPr>
          <p:cNvPr id="5" name="Cortina_Vision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6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387</TotalTime>
  <Words>414</Words>
  <Application>Microsoft Office PowerPoint</Application>
  <PresentationFormat>Panorámica</PresentationFormat>
  <Paragraphs>24</Paragraphs>
  <Slides>4</Slides>
  <Notes>0</Notes>
  <HiddenSlides>0</HiddenSlides>
  <MMClips>3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OCR A Extended</vt:lpstr>
      <vt:lpstr>Rockwell</vt:lpstr>
      <vt:lpstr>Rockwell Condensed</vt:lpstr>
      <vt:lpstr>Times New Roman</vt:lpstr>
      <vt:lpstr>Wingdings</vt:lpstr>
      <vt:lpstr>Tipo de madera</vt:lpstr>
      <vt:lpstr>1982</vt:lpstr>
      <vt:lpstr>1982 4 de mayo - 11:00hs “La venganza”</vt:lpstr>
      <vt:lpstr>1982 25 de mayo “caída en la trampa”</vt:lpstr>
      <vt:lpstr>1982 30 de mayo “ataque al portaaviones”</vt:lpstr>
    </vt:vector>
  </TitlesOfParts>
  <Company>Vescio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1982 4 de mayo, 10am. “La venganza”</dc:title>
  <dc:creator>Javier Vescio</dc:creator>
  <cp:lastModifiedBy>Javier Vescio</cp:lastModifiedBy>
  <cp:revision>52</cp:revision>
  <dcterms:created xsi:type="dcterms:W3CDTF">2016-08-25T02:29:40Z</dcterms:created>
  <dcterms:modified xsi:type="dcterms:W3CDTF">2016-08-25T23:08:25Z</dcterms:modified>
</cp:coreProperties>
</file>