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165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84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323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735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A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82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262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25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80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61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31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031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831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>
                <a:latin typeface="OCR A Extended" panose="02010509020102010303" pitchFamily="50" charset="0"/>
              </a:rPr>
              <a:t>1982</a:t>
            </a:r>
            <a:r>
              <a:rPr lang="en-US" smtClean="0">
                <a:latin typeface="OCR A Extended" panose="02010509020102010303" pitchFamily="50" charset="0"/>
              </a:rPr>
              <a:t/>
            </a:r>
            <a:br>
              <a:rPr lang="en-US" smtClean="0">
                <a:latin typeface="OCR A Extended" panose="02010509020102010303" pitchFamily="50" charset="0"/>
              </a:rPr>
            </a:br>
            <a:r>
              <a:rPr lang="en-US" sz="3100" smtClean="0">
                <a:latin typeface="OCR A Extended" panose="02010509020102010303" pitchFamily="50" charset="0"/>
              </a:rPr>
              <a:t>28 </a:t>
            </a:r>
            <a:r>
              <a:rPr lang="en-US" sz="3100" dirty="0" smtClean="0">
                <a:latin typeface="OCR A Extended" panose="02010509020102010303" pitchFamily="50" charset="0"/>
              </a:rPr>
              <a:t>de mayo</a:t>
            </a:r>
            <a:r>
              <a:rPr lang="en-US" dirty="0" smtClean="0">
                <a:latin typeface="OCR A Extended" panose="02010509020102010303" pitchFamily="50" charset="0"/>
              </a:rPr>
              <a:t/>
            </a:r>
            <a:br>
              <a:rPr lang="en-US" dirty="0" smtClean="0">
                <a:latin typeface="OCR A Extended" panose="02010509020102010303" pitchFamily="50" charset="0"/>
              </a:rPr>
            </a:br>
            <a:r>
              <a:rPr lang="en-US" sz="7300" dirty="0" smtClean="0">
                <a:latin typeface="OCR A Extended" panose="02010509020102010303" pitchFamily="50" charset="0"/>
              </a:rPr>
              <a:t>“</a:t>
            </a:r>
            <a:r>
              <a:rPr lang="en-US" sz="7300" dirty="0" err="1" smtClean="0">
                <a:latin typeface="OCR A Extended" panose="02010509020102010303" pitchFamily="50" charset="0"/>
              </a:rPr>
              <a:t>resistiendo</a:t>
            </a:r>
            <a:r>
              <a:rPr lang="en-US" sz="7300" dirty="0" smtClean="0">
                <a:latin typeface="OCR A Extended" panose="02010509020102010303" pitchFamily="50" charset="0"/>
              </a:rPr>
              <a:t> </a:t>
            </a:r>
            <a:r>
              <a:rPr lang="en-US" sz="7300" dirty="0" err="1" smtClean="0">
                <a:latin typeface="OCR A Extended" panose="02010509020102010303" pitchFamily="50" charset="0"/>
              </a:rPr>
              <a:t>en</a:t>
            </a:r>
            <a:r>
              <a:rPr lang="en-US" sz="7300" dirty="0" smtClean="0">
                <a:latin typeface="OCR A Extended" panose="02010509020102010303" pitchFamily="50" charset="0"/>
              </a:rPr>
              <a:t> </a:t>
            </a:r>
            <a:r>
              <a:rPr lang="en-US" sz="7300" dirty="0" err="1" smtClean="0">
                <a:latin typeface="OCR A Extended" panose="02010509020102010303" pitchFamily="50" charset="0"/>
              </a:rPr>
              <a:t>pradera</a:t>
            </a:r>
            <a:r>
              <a:rPr lang="en-US" sz="7300" dirty="0" smtClean="0">
                <a:latin typeface="OCR A Extended" panose="02010509020102010303" pitchFamily="50" charset="0"/>
              </a:rPr>
              <a:t> del </a:t>
            </a:r>
            <a:r>
              <a:rPr lang="en-US" sz="7300" dirty="0" err="1" smtClean="0">
                <a:latin typeface="OCR A Extended" panose="02010509020102010303" pitchFamily="50" charset="0"/>
              </a:rPr>
              <a:t>ganso</a:t>
            </a:r>
            <a:r>
              <a:rPr lang="en-US" sz="7300" dirty="0" smtClean="0">
                <a:latin typeface="OCR A Extended" panose="02010509020102010303" pitchFamily="50" charset="0"/>
              </a:rPr>
              <a:t>”</a:t>
            </a:r>
            <a:endParaRPr lang="es-AR" sz="7300" dirty="0">
              <a:latin typeface="OCR A Extended" panose="02010509020102010303" pitchFamily="50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24211" y="4360452"/>
            <a:ext cx="7012382" cy="2352320"/>
          </a:xfrm>
        </p:spPr>
        <p:txBody>
          <a:bodyPr>
            <a:normAutofit fontScale="77500" lnSpcReduction="20000"/>
          </a:bodyPr>
          <a:lstStyle/>
          <a:p>
            <a:r>
              <a:rPr lang="en-US" sz="1600" b="1" dirty="0" err="1" smtClean="0"/>
              <a:t>Avión</a:t>
            </a:r>
            <a:r>
              <a:rPr lang="en-US" sz="1600" b="1" dirty="0" smtClean="0"/>
              <a:t> de la </a:t>
            </a:r>
            <a:r>
              <a:rPr lang="en-US" sz="1600" b="1" dirty="0" err="1" smtClean="0"/>
              <a:t>misión</a:t>
            </a:r>
            <a:r>
              <a:rPr lang="en-US" sz="1600" b="1" dirty="0" smtClean="0"/>
              <a:t>:</a:t>
            </a:r>
            <a:r>
              <a:rPr lang="en-US" sz="1600" dirty="0" smtClean="0"/>
              <a:t> FMA IA-58 </a:t>
            </a:r>
            <a:r>
              <a:rPr lang="en-US" sz="1600" dirty="0" err="1" smtClean="0"/>
              <a:t>Pucará</a:t>
            </a:r>
            <a:r>
              <a:rPr lang="en-US" sz="1600" dirty="0" smtClean="0"/>
              <a:t>, </a:t>
            </a:r>
            <a:r>
              <a:rPr lang="en-US" sz="1600" dirty="0" err="1" smtClean="0"/>
              <a:t>perteneciente</a:t>
            </a:r>
            <a:r>
              <a:rPr lang="en-US" sz="1600" dirty="0" smtClean="0"/>
              <a:t> a la Base </a:t>
            </a:r>
            <a:r>
              <a:rPr lang="en-US" sz="1600" dirty="0" err="1" smtClean="0"/>
              <a:t>Aérea</a:t>
            </a:r>
            <a:r>
              <a:rPr lang="en-US" sz="1600" dirty="0" smtClean="0"/>
              <a:t> </a:t>
            </a:r>
            <a:r>
              <a:rPr lang="en-US" sz="1600" dirty="0" err="1" smtClean="0"/>
              <a:t>Militar</a:t>
            </a:r>
            <a:r>
              <a:rPr lang="en-US" sz="1600" dirty="0" smtClean="0"/>
              <a:t> Malvinas de la FAA.</a:t>
            </a:r>
          </a:p>
          <a:p>
            <a:r>
              <a:rPr lang="en-US" sz="1600" b="1" dirty="0" err="1" smtClean="0"/>
              <a:t>Contexto</a:t>
            </a:r>
            <a:r>
              <a:rPr lang="en-US" sz="1600" b="1" dirty="0" smtClean="0"/>
              <a:t> / </a:t>
            </a:r>
            <a:r>
              <a:rPr lang="en-US" sz="1600" b="1" dirty="0" err="1" smtClean="0"/>
              <a:t>Situación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táctica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presiones</a:t>
            </a:r>
            <a:r>
              <a:rPr lang="en-US" sz="1600" dirty="0" smtClean="0"/>
              <a:t> de </a:t>
            </a:r>
            <a:r>
              <a:rPr lang="en-US" sz="1600" dirty="0" err="1" smtClean="0"/>
              <a:t>Londres</a:t>
            </a:r>
            <a:r>
              <a:rPr lang="en-US" sz="1600" dirty="0" smtClean="0"/>
              <a:t>, los </a:t>
            </a:r>
            <a:r>
              <a:rPr lang="en-US" sz="1600" dirty="0" err="1" smtClean="0"/>
              <a:t>ingleses</a:t>
            </a:r>
            <a:r>
              <a:rPr lang="en-US" sz="1600" dirty="0" smtClean="0"/>
              <a:t> </a:t>
            </a:r>
            <a:r>
              <a:rPr lang="en-US" sz="1600" dirty="0" err="1" smtClean="0"/>
              <a:t>deciden</a:t>
            </a:r>
            <a:r>
              <a:rPr lang="en-US" sz="1600" dirty="0" smtClean="0"/>
              <a:t> </a:t>
            </a:r>
            <a:r>
              <a:rPr lang="en-US" sz="1600" dirty="0" err="1" smtClean="0"/>
              <a:t>posponer</a:t>
            </a:r>
            <a:r>
              <a:rPr lang="en-US" sz="1600" dirty="0" smtClean="0"/>
              <a:t> el </a:t>
            </a:r>
            <a:r>
              <a:rPr lang="en-US" sz="1600" dirty="0" err="1" smtClean="0"/>
              <a:t>asalto</a:t>
            </a:r>
            <a:r>
              <a:rPr lang="en-US" sz="1600" dirty="0"/>
              <a:t> </a:t>
            </a:r>
            <a:r>
              <a:rPr lang="en-US" sz="1600" dirty="0" smtClean="0"/>
              <a:t>a </a:t>
            </a:r>
            <a:r>
              <a:rPr lang="en-US" sz="1600" dirty="0" smtClean="0"/>
              <a:t>la capital Puerto </a:t>
            </a:r>
            <a:r>
              <a:rPr lang="en-US" sz="1600" dirty="0" err="1" smtClean="0"/>
              <a:t>Argentino</a:t>
            </a:r>
            <a:r>
              <a:rPr lang="en-US" sz="1600" dirty="0" smtClean="0"/>
              <a:t> e, </a:t>
            </a:r>
            <a:r>
              <a:rPr lang="en-US" sz="1600" dirty="0" err="1" smtClean="0"/>
              <a:t>inesperadamente</a:t>
            </a:r>
            <a:r>
              <a:rPr lang="en-US" sz="1600" dirty="0" smtClean="0"/>
              <a:t>, </a:t>
            </a:r>
            <a:r>
              <a:rPr lang="en-US" sz="1600" dirty="0" err="1" smtClean="0"/>
              <a:t>planean</a:t>
            </a:r>
            <a:r>
              <a:rPr lang="en-US" sz="1600" dirty="0" smtClean="0"/>
              <a:t> </a:t>
            </a:r>
            <a:r>
              <a:rPr lang="en-US" sz="1600" dirty="0" err="1" smtClean="0"/>
              <a:t>atacar</a:t>
            </a:r>
            <a:r>
              <a:rPr lang="en-US" sz="1600" dirty="0" smtClean="0"/>
              <a:t> </a:t>
            </a:r>
            <a:r>
              <a:rPr lang="en-US" sz="1600" dirty="0" smtClean="0"/>
              <a:t>la </a:t>
            </a:r>
            <a:r>
              <a:rPr lang="en-US" sz="1600" dirty="0" err="1" smtClean="0"/>
              <a:t>pradera</a:t>
            </a:r>
            <a:r>
              <a:rPr lang="en-US" sz="1600" dirty="0" smtClean="0"/>
              <a:t> que </a:t>
            </a:r>
            <a:r>
              <a:rPr lang="en-US" sz="1600" dirty="0" err="1" smtClean="0"/>
              <a:t>está</a:t>
            </a:r>
            <a:r>
              <a:rPr lang="en-US" sz="1600" dirty="0" smtClean="0"/>
              <a:t> </a:t>
            </a:r>
            <a:r>
              <a:rPr lang="en-US" sz="1600" dirty="0" err="1" smtClean="0"/>
              <a:t>más</a:t>
            </a:r>
            <a:r>
              <a:rPr lang="en-US" sz="1600" dirty="0" smtClean="0"/>
              <a:t> </a:t>
            </a:r>
            <a:r>
              <a:rPr lang="en-US" sz="1600" dirty="0" err="1" smtClean="0"/>
              <a:t>cerca</a:t>
            </a:r>
            <a:r>
              <a:rPr lang="en-US" sz="1600" dirty="0" smtClean="0"/>
              <a:t> y </a:t>
            </a:r>
            <a:r>
              <a:rPr lang="en-US" sz="1600" dirty="0" err="1" smtClean="0"/>
              <a:t>así</a:t>
            </a:r>
            <a:r>
              <a:rPr lang="en-US" sz="1600" dirty="0" smtClean="0"/>
              <a:t> </a:t>
            </a:r>
            <a:r>
              <a:rPr lang="en-US" sz="1600" dirty="0" err="1" smtClean="0"/>
              <a:t>buscar</a:t>
            </a:r>
            <a:r>
              <a:rPr lang="en-US" sz="1600" dirty="0" smtClean="0"/>
              <a:t> </a:t>
            </a:r>
            <a:r>
              <a:rPr lang="en-US" sz="1600" dirty="0" err="1" smtClean="0"/>
              <a:t>su</a:t>
            </a:r>
            <a:r>
              <a:rPr lang="en-US" sz="1600" dirty="0" smtClean="0"/>
              <a:t> primer </a:t>
            </a:r>
            <a:r>
              <a:rPr lang="en-US" sz="1600" dirty="0" err="1"/>
              <a:t>v</a:t>
            </a:r>
            <a:r>
              <a:rPr lang="en-US" sz="1600" dirty="0" err="1" smtClean="0"/>
              <a:t>ictoria</a:t>
            </a:r>
            <a:r>
              <a:rPr lang="en-US" sz="1600" dirty="0" smtClean="0"/>
              <a:t> </a:t>
            </a:r>
            <a:r>
              <a:rPr lang="en-US" sz="1600" dirty="0" err="1" smtClean="0"/>
              <a:t>tras</a:t>
            </a:r>
            <a:r>
              <a:rPr lang="en-US" sz="1600" dirty="0" smtClean="0"/>
              <a:t> el </a:t>
            </a:r>
            <a:r>
              <a:rPr lang="en-US" sz="1600" dirty="0" err="1" smtClean="0"/>
              <a:t>desembarco</a:t>
            </a:r>
            <a:r>
              <a:rPr lang="en-US" sz="1600" dirty="0" smtClean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San Carlos. </a:t>
            </a:r>
            <a:r>
              <a:rPr lang="en-US" sz="1600" dirty="0" smtClean="0"/>
              <a:t>Si la </a:t>
            </a:r>
            <a:r>
              <a:rPr lang="en-US" sz="1600" dirty="0" err="1" smtClean="0"/>
              <a:t>guarnición</a:t>
            </a:r>
            <a:r>
              <a:rPr lang="en-US" sz="1600" dirty="0" smtClean="0"/>
              <a:t> </a:t>
            </a:r>
            <a:r>
              <a:rPr lang="en-US" sz="1600" dirty="0" err="1" smtClean="0"/>
              <a:t>argentina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la </a:t>
            </a:r>
            <a:r>
              <a:rPr lang="en-US" sz="1600" dirty="0" err="1" smtClean="0"/>
              <a:t>defiende</a:t>
            </a:r>
            <a:r>
              <a:rPr lang="en-US" sz="1600" dirty="0" smtClean="0"/>
              <a:t> </a:t>
            </a:r>
            <a:r>
              <a:rPr lang="en-US" sz="1600" dirty="0" err="1" smtClean="0"/>
              <a:t>cae</a:t>
            </a:r>
            <a:r>
              <a:rPr lang="en-US" sz="1600" dirty="0" smtClean="0"/>
              <a:t>, Puerto </a:t>
            </a:r>
            <a:r>
              <a:rPr lang="en-US" sz="1600" dirty="0" err="1" smtClean="0"/>
              <a:t>Argentino</a:t>
            </a:r>
            <a:r>
              <a:rPr lang="en-US" sz="1600" dirty="0" smtClean="0"/>
              <a:t> </a:t>
            </a:r>
            <a:r>
              <a:rPr lang="en-US" sz="1600" dirty="0" err="1" smtClean="0"/>
              <a:t>quedaría</a:t>
            </a:r>
            <a:r>
              <a:rPr lang="en-US" sz="1600" dirty="0" smtClean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</a:t>
            </a:r>
            <a:r>
              <a:rPr lang="en-US" sz="1600" dirty="0" err="1" smtClean="0"/>
              <a:t>jaque</a:t>
            </a:r>
            <a:r>
              <a:rPr lang="en-US" sz="1600" dirty="0" smtClean="0"/>
              <a:t>.</a:t>
            </a:r>
            <a:endParaRPr lang="en-US" sz="1600" b="1" dirty="0" smtClean="0"/>
          </a:p>
          <a:p>
            <a:r>
              <a:rPr lang="en-US" sz="1600" b="1" dirty="0" err="1" smtClean="0"/>
              <a:t>Objetivo</a:t>
            </a:r>
            <a:r>
              <a:rPr lang="en-US" sz="1600" b="1" dirty="0" smtClean="0"/>
              <a:t>: </a:t>
            </a:r>
            <a:r>
              <a:rPr lang="en-US" sz="1600" dirty="0" err="1"/>
              <a:t>U</a:t>
            </a:r>
            <a:r>
              <a:rPr lang="en-US" sz="1600" dirty="0" err="1" smtClean="0"/>
              <a:t>sando</a:t>
            </a:r>
            <a:r>
              <a:rPr lang="en-US" sz="1600" dirty="0" smtClean="0"/>
              <a:t> el </a:t>
            </a:r>
            <a:r>
              <a:rPr lang="en-US" sz="1600" dirty="0" err="1" smtClean="0"/>
              <a:t>componente</a:t>
            </a:r>
            <a:r>
              <a:rPr lang="en-US" sz="1600" dirty="0" smtClean="0"/>
              <a:t> </a:t>
            </a:r>
            <a:r>
              <a:rPr lang="en-US" sz="1600" dirty="0" err="1" smtClean="0"/>
              <a:t>aéreo</a:t>
            </a:r>
            <a:r>
              <a:rPr lang="en-US" sz="1600" dirty="0" smtClean="0"/>
              <a:t> de la </a:t>
            </a:r>
            <a:r>
              <a:rPr lang="en-US" sz="1600" dirty="0" err="1" smtClean="0"/>
              <a:t>guarnición</a:t>
            </a:r>
            <a:r>
              <a:rPr lang="en-US" sz="1600" dirty="0" smtClean="0"/>
              <a:t> de Puerto </a:t>
            </a:r>
            <a:r>
              <a:rPr lang="en-US" sz="1600" dirty="0" err="1" smtClean="0"/>
              <a:t>Argentino</a:t>
            </a:r>
            <a:r>
              <a:rPr lang="en-US" sz="1600" dirty="0" smtClean="0"/>
              <a:t>, </a:t>
            </a:r>
            <a:r>
              <a:rPr lang="en-US" sz="1600" dirty="0" err="1" smtClean="0"/>
              <a:t>brindar</a:t>
            </a:r>
            <a:r>
              <a:rPr lang="en-US" sz="1600" dirty="0" smtClean="0"/>
              <a:t> </a:t>
            </a:r>
            <a:r>
              <a:rPr lang="en-US" sz="1600" dirty="0" err="1" smtClean="0"/>
              <a:t>apoyo</a:t>
            </a:r>
            <a:r>
              <a:rPr lang="en-US" sz="1600" dirty="0" smtClean="0"/>
              <a:t> a la </a:t>
            </a:r>
            <a:r>
              <a:rPr lang="en-US" sz="1600" dirty="0" err="1" smtClean="0"/>
              <a:t>desgastada</a:t>
            </a:r>
            <a:r>
              <a:rPr lang="en-US" sz="1600" dirty="0" smtClean="0"/>
              <a:t> </a:t>
            </a:r>
            <a:r>
              <a:rPr lang="en-US" sz="1600" dirty="0" err="1" smtClean="0"/>
              <a:t>fuerza</a:t>
            </a:r>
            <a:r>
              <a:rPr lang="en-US" sz="1600" dirty="0" smtClean="0"/>
              <a:t> de </a:t>
            </a:r>
            <a:r>
              <a:rPr lang="en-US" sz="1600" dirty="0" err="1" smtClean="0"/>
              <a:t>tareas</a:t>
            </a:r>
            <a:r>
              <a:rPr lang="en-US" sz="1600" dirty="0" smtClean="0"/>
              <a:t> del </a:t>
            </a:r>
            <a:r>
              <a:rPr lang="en-US" sz="1600" dirty="0" err="1" smtClean="0"/>
              <a:t>Ejército</a:t>
            </a:r>
            <a:r>
              <a:rPr lang="en-US" sz="1600" dirty="0" smtClean="0"/>
              <a:t> </a:t>
            </a:r>
            <a:r>
              <a:rPr lang="en-US" sz="1600" dirty="0" err="1"/>
              <a:t>Argentino</a:t>
            </a:r>
            <a:r>
              <a:rPr lang="en-US" sz="1600" dirty="0"/>
              <a:t> </a:t>
            </a:r>
            <a:r>
              <a:rPr lang="en-US" sz="1600" dirty="0" smtClean="0"/>
              <a:t>que </a:t>
            </a:r>
            <a:r>
              <a:rPr lang="en-US" sz="1600" dirty="0" err="1" smtClean="0"/>
              <a:t>resiste</a:t>
            </a:r>
            <a:r>
              <a:rPr lang="en-US" sz="1600" dirty="0" smtClean="0"/>
              <a:t> el </a:t>
            </a:r>
            <a:r>
              <a:rPr lang="en-US" sz="1600" dirty="0" err="1" smtClean="0"/>
              <a:t>avance</a:t>
            </a:r>
            <a:r>
              <a:rPr lang="en-US" sz="1600" dirty="0" smtClean="0"/>
              <a:t> </a:t>
            </a:r>
            <a:r>
              <a:rPr lang="en-US" sz="1600" dirty="0" err="1" smtClean="0"/>
              <a:t>inglés</a:t>
            </a:r>
            <a:r>
              <a:rPr lang="en-US" sz="1600" dirty="0" smtClean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Pradera</a:t>
            </a:r>
            <a:r>
              <a:rPr lang="en-US" sz="1600" dirty="0"/>
              <a:t> del </a:t>
            </a:r>
            <a:r>
              <a:rPr lang="en-US" sz="1600" dirty="0" err="1"/>
              <a:t>Ganso</a:t>
            </a:r>
            <a:r>
              <a:rPr lang="en-US" sz="1600" dirty="0"/>
              <a:t> (Goose </a:t>
            </a:r>
            <a:r>
              <a:rPr lang="en-US" sz="1600" dirty="0" smtClean="0"/>
              <a:t>Green).</a:t>
            </a:r>
          </a:p>
          <a:p>
            <a:r>
              <a:rPr lang="en-US" sz="1600" b="1" dirty="0" smtClean="0"/>
              <a:t>Se </a:t>
            </a:r>
            <a:r>
              <a:rPr lang="en-US" sz="1600" b="1" dirty="0" err="1" smtClean="0"/>
              <a:t>pierde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</a:t>
            </a:r>
            <a:r>
              <a:rPr lang="en-US" sz="1600" b="1" dirty="0" smtClean="0"/>
              <a:t> la </a:t>
            </a:r>
            <a:r>
              <a:rPr lang="en-US" sz="1600" b="1" dirty="0" err="1" smtClean="0"/>
              <a:t>aeronave</a:t>
            </a:r>
            <a:r>
              <a:rPr lang="en-US" sz="1600" b="1" dirty="0" smtClean="0"/>
              <a:t>:</a:t>
            </a:r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 smtClean="0"/>
              <a:t>- </a:t>
            </a:r>
            <a:r>
              <a:rPr lang="en-US" sz="1600" dirty="0" err="1" smtClean="0"/>
              <a:t>Es</a:t>
            </a:r>
            <a:r>
              <a:rPr lang="en-US" sz="1600" dirty="0" smtClean="0"/>
              <a:t> </a:t>
            </a:r>
            <a:r>
              <a:rPr lang="en-US" sz="1600" dirty="0" err="1" smtClean="0"/>
              <a:t>derribada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el </a:t>
            </a:r>
            <a:r>
              <a:rPr lang="en-US" sz="1600" dirty="0" err="1" smtClean="0"/>
              <a:t>fuego</a:t>
            </a:r>
            <a:r>
              <a:rPr lang="en-US" sz="1600" dirty="0" smtClean="0"/>
              <a:t> </a:t>
            </a:r>
            <a:r>
              <a:rPr lang="en-US" sz="1600" dirty="0" err="1" smtClean="0"/>
              <a:t>enemigo</a:t>
            </a:r>
            <a:r>
              <a:rPr lang="en-US" sz="1600" dirty="0" smtClean="0"/>
              <a:t>.- </a:t>
            </a:r>
            <a:r>
              <a:rPr lang="en-US" sz="1600" dirty="0" err="1" smtClean="0"/>
              <a:t>Suelta</a:t>
            </a:r>
            <a:r>
              <a:rPr lang="en-US" sz="1600" dirty="0" smtClean="0"/>
              <a:t> a </a:t>
            </a:r>
            <a:r>
              <a:rPr lang="en-US" sz="1600" dirty="0" err="1" smtClean="0"/>
              <a:t>destiempo</a:t>
            </a:r>
            <a:r>
              <a:rPr lang="en-US" sz="1600" dirty="0" smtClean="0"/>
              <a:t> las </a:t>
            </a:r>
            <a:r>
              <a:rPr lang="en-US" sz="1600" dirty="0" err="1" smtClean="0"/>
              <a:t>bombas</a:t>
            </a:r>
            <a:r>
              <a:rPr lang="en-US" sz="1600" dirty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la </a:t>
            </a:r>
            <a:r>
              <a:rPr lang="en-US" sz="1600" dirty="0" err="1" smtClean="0"/>
              <a:t>mayoría</a:t>
            </a:r>
            <a:r>
              <a:rPr lang="en-US" sz="1600" dirty="0" smtClean="0"/>
              <a:t> de </a:t>
            </a:r>
            <a:r>
              <a:rPr lang="en-US" sz="1600" dirty="0" smtClean="0"/>
              <a:t>los </a:t>
            </a:r>
            <a:r>
              <a:rPr lang="en-US" sz="1600" dirty="0" err="1" smtClean="0"/>
              <a:t>blancos</a:t>
            </a:r>
            <a:r>
              <a:rPr lang="en-US" sz="1600" dirty="0" smtClean="0"/>
              <a:t>.- Se </a:t>
            </a:r>
            <a:r>
              <a:rPr lang="en-US" sz="1600" dirty="0" err="1" smtClean="0"/>
              <a:t>estrella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endParaRPr lang="en-US" sz="24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69" y="4375560"/>
            <a:ext cx="3672651" cy="2482440"/>
          </a:xfrm>
          <a:prstGeom prst="rect">
            <a:avLst/>
          </a:prstGeom>
        </p:spPr>
      </p:pic>
      <p:pic>
        <p:nvPicPr>
          <p:cNvPr id="6" name="Cortina_Vision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47739" y="934231"/>
            <a:ext cx="73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(Si </a:t>
            </a:r>
            <a:r>
              <a:rPr lang="en-US" i="1" dirty="0" smtClean="0">
                <a:solidFill>
                  <a:srgbClr val="FF0000"/>
                </a:solidFill>
              </a:rPr>
              <a:t>el </a:t>
            </a:r>
            <a:r>
              <a:rPr lang="en-US" i="1" dirty="0" err="1" smtClean="0">
                <a:solidFill>
                  <a:srgbClr val="FF0000"/>
                </a:solidFill>
              </a:rPr>
              <a:t>tiempo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nos</a:t>
            </a:r>
            <a:r>
              <a:rPr lang="en-US" i="1" dirty="0" smtClean="0">
                <a:solidFill>
                  <a:srgbClr val="FF0000"/>
                </a:solidFill>
              </a:rPr>
              <a:t> da, </a:t>
            </a:r>
            <a:r>
              <a:rPr lang="en-US" i="1" dirty="0" err="1" smtClean="0">
                <a:solidFill>
                  <a:srgbClr val="FF0000"/>
                </a:solidFill>
              </a:rPr>
              <a:t>también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podría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considerarse</a:t>
            </a:r>
            <a:r>
              <a:rPr lang="en-US" i="1" dirty="0" smtClean="0">
                <a:solidFill>
                  <a:srgbClr val="FF0000"/>
                </a:solidFill>
              </a:rPr>
              <a:t> meter </a:t>
            </a:r>
            <a:r>
              <a:rPr lang="en-US" i="1" dirty="0" err="1" smtClean="0">
                <a:solidFill>
                  <a:srgbClr val="FF0000"/>
                </a:solidFill>
              </a:rPr>
              <a:t>esta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misión</a:t>
            </a:r>
            <a:r>
              <a:rPr lang="en-US" i="1" dirty="0">
                <a:solidFill>
                  <a:srgbClr val="FF0000"/>
                </a:solidFill>
              </a:rPr>
              <a:t>)</a:t>
            </a:r>
            <a:endParaRPr lang="es-A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41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89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355</TotalTime>
  <Words>139</Words>
  <Application>Microsoft Office PowerPoint</Application>
  <PresentationFormat>Panorámica</PresentationFormat>
  <Paragraphs>7</Paragraphs>
  <Slides>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OCR A Extended</vt:lpstr>
      <vt:lpstr>Rockwell</vt:lpstr>
      <vt:lpstr>Rockwell Condensed</vt:lpstr>
      <vt:lpstr>Wingdings</vt:lpstr>
      <vt:lpstr>Tipo de madera</vt:lpstr>
      <vt:lpstr>1982 28 de mayo “resistiendo en pradera del ganso”</vt:lpstr>
    </vt:vector>
  </TitlesOfParts>
  <Company>Vescio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1982 4 de mayo, 10am. “La venganza”</dc:title>
  <dc:creator>Javier Vescio</dc:creator>
  <cp:lastModifiedBy>Javier Vescio</cp:lastModifiedBy>
  <cp:revision>48</cp:revision>
  <dcterms:created xsi:type="dcterms:W3CDTF">2016-08-25T02:29:40Z</dcterms:created>
  <dcterms:modified xsi:type="dcterms:W3CDTF">2016-08-25T23:27:02Z</dcterms:modified>
</cp:coreProperties>
</file>