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7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3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9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3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71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84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48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48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13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6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64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50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4 de mayo</a:t>
            </a:r>
            <a:r>
              <a:rPr lang="en-US" sz="3100" dirty="0">
                <a:latin typeface="OCR A Extended" panose="02010509020102010303" pitchFamily="50" charset="0"/>
              </a:rPr>
              <a:t> </a:t>
            </a:r>
            <a:r>
              <a:rPr lang="en-US" sz="3100" dirty="0" smtClean="0">
                <a:latin typeface="OCR A Extended" panose="02010509020102010303" pitchFamily="50" charset="0"/>
              </a:rPr>
              <a:t>- 11:00hs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“La </a:t>
            </a:r>
            <a:r>
              <a:rPr lang="en-US" dirty="0" err="1" smtClean="0">
                <a:latin typeface="OCR A Extended" panose="02010509020102010303" pitchFamily="50" charset="0"/>
              </a:rPr>
              <a:t>venganza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086" y="4360452"/>
            <a:ext cx="6800566" cy="235232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(Marcel </a:t>
            </a:r>
            <a:r>
              <a:rPr lang="en-US" sz="1600" dirty="0" err="1" smtClean="0"/>
              <a:t>Dassault</a:t>
            </a:r>
            <a:r>
              <a:rPr lang="en-US" sz="1600" dirty="0" smtClean="0"/>
              <a:t>) </a:t>
            </a:r>
            <a:r>
              <a:rPr lang="en-US" sz="1600" dirty="0"/>
              <a:t>Super </a:t>
            </a:r>
            <a:r>
              <a:rPr lang="en-US" sz="1600" dirty="0" err="1" smtClean="0"/>
              <a:t>Étendard</a:t>
            </a:r>
            <a:r>
              <a:rPr lang="en-US" sz="1600" dirty="0"/>
              <a:t>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al </a:t>
            </a:r>
            <a:r>
              <a:rPr lang="es-AR" sz="1600" dirty="0"/>
              <a:t>2do Esc. Aeronaval Caza y Ataque</a:t>
            </a:r>
            <a:r>
              <a:rPr lang="en-US" sz="1600" dirty="0" smtClean="0"/>
              <a:t> de la Armada Argentina (ARA).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smtClean="0"/>
              <a:t>Los </a:t>
            </a:r>
            <a:r>
              <a:rPr lang="en-US" sz="1600" dirty="0" err="1" smtClean="0"/>
              <a:t>incansables</a:t>
            </a:r>
            <a:r>
              <a:rPr lang="en-US" sz="1600" dirty="0" smtClean="0"/>
              <a:t> </a:t>
            </a:r>
            <a:r>
              <a:rPr lang="en-US" sz="1600" dirty="0" err="1" smtClean="0"/>
              <a:t>esfuerzos</a:t>
            </a:r>
            <a:r>
              <a:rPr lang="en-US" sz="1600" dirty="0" smtClean="0"/>
              <a:t> </a:t>
            </a:r>
            <a:r>
              <a:rPr lang="en-US" sz="1600" dirty="0" err="1" smtClean="0"/>
              <a:t>diplomáticos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llegar</a:t>
            </a:r>
            <a:r>
              <a:rPr lang="en-US" sz="1600" dirty="0" smtClean="0"/>
              <a:t> a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tregua</a:t>
            </a:r>
            <a:r>
              <a:rPr lang="en-US" sz="1600" dirty="0" smtClean="0"/>
              <a:t> </a:t>
            </a:r>
            <a:r>
              <a:rPr lang="en-US" sz="1600" dirty="0" err="1" smtClean="0"/>
              <a:t>finalmente</a:t>
            </a:r>
            <a:r>
              <a:rPr lang="en-US" sz="1600" dirty="0" smtClean="0"/>
              <a:t> </a:t>
            </a:r>
            <a:r>
              <a:rPr lang="en-US" sz="1600" dirty="0" err="1" smtClean="0"/>
              <a:t>fracasaron</a:t>
            </a:r>
            <a:r>
              <a:rPr lang="en-US" sz="1600" dirty="0" smtClean="0"/>
              <a:t> </a:t>
            </a:r>
            <a:r>
              <a:rPr lang="en-US" sz="1600" dirty="0" err="1" smtClean="0"/>
              <a:t>anteayer</a:t>
            </a:r>
            <a:r>
              <a:rPr lang="en-US" sz="1600" dirty="0" smtClean="0"/>
              <a:t>, con el </a:t>
            </a:r>
            <a:r>
              <a:rPr lang="en-US" sz="1600" dirty="0" err="1" smtClean="0"/>
              <a:t>hundimiento</a:t>
            </a:r>
            <a:r>
              <a:rPr lang="en-US" sz="1600" dirty="0" smtClean="0"/>
              <a:t> del </a:t>
            </a:r>
            <a:r>
              <a:rPr lang="en-US" sz="1600" dirty="0" err="1" smtClean="0"/>
              <a:t>Crucero</a:t>
            </a:r>
            <a:r>
              <a:rPr lang="en-US" sz="1600" dirty="0" smtClean="0"/>
              <a:t> General </a:t>
            </a:r>
            <a:r>
              <a:rPr lang="en-US" sz="1600" dirty="0" err="1" smtClean="0"/>
              <a:t>Belgrano</a:t>
            </a:r>
            <a:r>
              <a:rPr lang="en-US" sz="1600" dirty="0" smtClean="0"/>
              <a:t> a </a:t>
            </a:r>
            <a:r>
              <a:rPr lang="en-US" sz="1600" dirty="0" err="1" smtClean="0"/>
              <a:t>manos</a:t>
            </a:r>
            <a:r>
              <a:rPr lang="en-US" sz="1600" dirty="0" smtClean="0"/>
              <a:t> de la Royal Navy. </a:t>
            </a:r>
            <a:r>
              <a:rPr lang="en-US" sz="1600" dirty="0" err="1" smtClean="0"/>
              <a:t>Ahora</a:t>
            </a:r>
            <a:r>
              <a:rPr lang="en-US" sz="1600" dirty="0" smtClean="0"/>
              <a:t> la ARA </a:t>
            </a:r>
            <a:r>
              <a:rPr lang="en-US" sz="1600" dirty="0" err="1" smtClean="0"/>
              <a:t>tendrá</a:t>
            </a:r>
            <a:r>
              <a:rPr lang="en-US" sz="1600" dirty="0" smtClean="0"/>
              <a:t> la </a:t>
            </a:r>
            <a:r>
              <a:rPr lang="en-US" sz="1600" dirty="0" err="1" smtClean="0"/>
              <a:t>oportunidad</a:t>
            </a:r>
            <a:r>
              <a:rPr lang="en-US" sz="1600" dirty="0" smtClean="0"/>
              <a:t> de </a:t>
            </a:r>
            <a:r>
              <a:rPr lang="en-US" sz="1600" dirty="0" err="1" smtClean="0"/>
              <a:t>devolverles</a:t>
            </a:r>
            <a:r>
              <a:rPr lang="en-US" sz="1600" dirty="0" smtClean="0"/>
              <a:t> el </a:t>
            </a:r>
            <a:r>
              <a:rPr lang="en-US" sz="1600" dirty="0" err="1" smtClean="0"/>
              <a:t>golpe</a:t>
            </a:r>
            <a:r>
              <a:rPr lang="en-US" sz="1600" dirty="0" smtClean="0"/>
              <a:t>... </a:t>
            </a:r>
            <a:r>
              <a:rPr lang="en-US" sz="1600" dirty="0" err="1" smtClean="0"/>
              <a:t>Ojo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ojo</a:t>
            </a:r>
            <a:r>
              <a:rPr lang="en-US" sz="1600" dirty="0" smtClean="0"/>
              <a:t>…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Enganchar</a:t>
            </a:r>
            <a:r>
              <a:rPr lang="en-US" sz="1600" dirty="0" smtClean="0"/>
              <a:t> </a:t>
            </a:r>
            <a:r>
              <a:rPr lang="en-US" sz="1600" dirty="0" err="1" smtClean="0"/>
              <a:t>blanco</a:t>
            </a:r>
            <a:r>
              <a:rPr lang="en-US" sz="1600" dirty="0" smtClean="0"/>
              <a:t> naval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 y </a:t>
            </a:r>
            <a:r>
              <a:rPr lang="en-US" sz="1600" dirty="0" err="1" smtClean="0"/>
              <a:t>dispararle</a:t>
            </a:r>
            <a:r>
              <a:rPr lang="en-US" sz="1600" dirty="0" smtClean="0"/>
              <a:t> </a:t>
            </a:r>
            <a:r>
              <a:rPr lang="en-US" sz="1600" dirty="0" err="1" smtClean="0"/>
              <a:t>misil</a:t>
            </a:r>
            <a:r>
              <a:rPr lang="en-US" sz="1600" dirty="0" smtClean="0"/>
              <a:t> </a:t>
            </a:r>
            <a:r>
              <a:rPr lang="en-US" sz="1600" dirty="0" err="1" smtClean="0"/>
              <a:t>Exocet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iluminada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radar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-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5" y="4360452"/>
            <a:ext cx="3615526" cy="2352320"/>
          </a:xfrm>
          <a:prstGeom prst="rect">
            <a:avLst/>
          </a:prstGeom>
        </p:spPr>
      </p:pic>
      <p:pic>
        <p:nvPicPr>
          <p:cNvPr id="4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smtClean="0">
                <a:latin typeface="OCR A Extended" panose="02010509020102010303" pitchFamily="50" charset="0"/>
              </a:rPr>
              <a:t/>
            </a:r>
            <a:br>
              <a:rPr lang="en-US" smtClean="0">
                <a:latin typeface="OCR A Extended" panose="02010509020102010303" pitchFamily="50" charset="0"/>
              </a:rPr>
            </a:br>
            <a:r>
              <a:rPr lang="en-US" sz="3100" smtClean="0">
                <a:latin typeface="OCR A Extended" panose="02010509020102010303" pitchFamily="50" charset="0"/>
              </a:rPr>
              <a:t>28 </a:t>
            </a:r>
            <a:r>
              <a:rPr lang="en-US" sz="3100" dirty="0" smtClean="0">
                <a:latin typeface="OCR A Extended" panose="02010509020102010303" pitchFamily="50" charset="0"/>
              </a:rPr>
              <a:t>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7300" dirty="0" smtClean="0">
                <a:latin typeface="OCR A Extended" panose="02010509020102010303" pitchFamily="50" charset="0"/>
              </a:rPr>
              <a:t>“</a:t>
            </a:r>
            <a:r>
              <a:rPr lang="en-US" sz="7300" dirty="0" err="1" smtClean="0">
                <a:latin typeface="OCR A Extended" panose="02010509020102010303" pitchFamily="50" charset="0"/>
              </a:rPr>
              <a:t>resistiendo</a:t>
            </a:r>
            <a:r>
              <a:rPr lang="en-US" sz="7300" dirty="0" smtClean="0">
                <a:latin typeface="OCR A Extended" panose="02010509020102010303" pitchFamily="50" charset="0"/>
              </a:rPr>
              <a:t> </a:t>
            </a:r>
            <a:r>
              <a:rPr lang="en-US" sz="7300" dirty="0" err="1" smtClean="0">
                <a:latin typeface="OCR A Extended" panose="02010509020102010303" pitchFamily="50" charset="0"/>
              </a:rPr>
              <a:t>en</a:t>
            </a:r>
            <a:r>
              <a:rPr lang="en-US" sz="7300" dirty="0" smtClean="0">
                <a:latin typeface="OCR A Extended" panose="02010509020102010303" pitchFamily="50" charset="0"/>
              </a:rPr>
              <a:t> </a:t>
            </a:r>
            <a:r>
              <a:rPr lang="en-US" sz="7300" dirty="0" err="1" smtClean="0">
                <a:latin typeface="OCR A Extended" panose="02010509020102010303" pitchFamily="50" charset="0"/>
              </a:rPr>
              <a:t>pradera</a:t>
            </a:r>
            <a:r>
              <a:rPr lang="en-US" sz="7300" dirty="0" smtClean="0">
                <a:latin typeface="OCR A Extended" panose="02010509020102010303" pitchFamily="50" charset="0"/>
              </a:rPr>
              <a:t> del </a:t>
            </a:r>
            <a:r>
              <a:rPr lang="en-US" sz="7300" dirty="0" err="1" smtClean="0">
                <a:latin typeface="OCR A Extended" panose="02010509020102010303" pitchFamily="50" charset="0"/>
              </a:rPr>
              <a:t>ganso</a:t>
            </a:r>
            <a:r>
              <a:rPr lang="en-US" sz="7300" dirty="0" smtClean="0">
                <a:latin typeface="OCR A Extended" panose="02010509020102010303" pitchFamily="50" charset="0"/>
              </a:rPr>
              <a:t>”</a:t>
            </a:r>
            <a:endParaRPr lang="es-AR" sz="7300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24211" y="4360452"/>
            <a:ext cx="7012382" cy="2352320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FMA IA-58 </a:t>
            </a:r>
            <a:r>
              <a:rPr lang="en-US" sz="1600" dirty="0" err="1" smtClean="0"/>
              <a:t>Pucará</a:t>
            </a:r>
            <a:r>
              <a:rPr lang="en-US" sz="1600" dirty="0" smtClean="0"/>
              <a:t>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Base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</a:t>
            </a:r>
            <a:r>
              <a:rPr lang="en-US" sz="1600" dirty="0" err="1" smtClean="0"/>
              <a:t>Militar</a:t>
            </a:r>
            <a:r>
              <a:rPr lang="en-US" sz="1600" dirty="0" smtClean="0"/>
              <a:t> Malvinas de la FAA.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presiones</a:t>
            </a:r>
            <a:r>
              <a:rPr lang="en-US" sz="1600" dirty="0" smtClean="0"/>
              <a:t> de </a:t>
            </a:r>
            <a:r>
              <a:rPr lang="en-US" sz="1600" dirty="0" err="1" smtClean="0"/>
              <a:t>Londres</a:t>
            </a:r>
            <a:r>
              <a:rPr lang="en-US" sz="1600" dirty="0" smtClean="0"/>
              <a:t>, los </a:t>
            </a:r>
            <a:r>
              <a:rPr lang="en-US" sz="1600" dirty="0" err="1" smtClean="0"/>
              <a:t>ingleses</a:t>
            </a:r>
            <a:r>
              <a:rPr lang="en-US" sz="1600" dirty="0" smtClean="0"/>
              <a:t> </a:t>
            </a:r>
            <a:r>
              <a:rPr lang="en-US" sz="1600" dirty="0" err="1" smtClean="0"/>
              <a:t>deciden</a:t>
            </a:r>
            <a:r>
              <a:rPr lang="en-US" sz="1600" dirty="0" smtClean="0"/>
              <a:t> </a:t>
            </a:r>
            <a:r>
              <a:rPr lang="en-US" sz="1600" dirty="0" err="1" smtClean="0"/>
              <a:t>posponer</a:t>
            </a:r>
            <a:r>
              <a:rPr lang="en-US" sz="1600" dirty="0" smtClean="0"/>
              <a:t> el </a:t>
            </a:r>
            <a:r>
              <a:rPr lang="en-US" sz="1600" dirty="0" err="1" smtClean="0"/>
              <a:t>asalto</a:t>
            </a:r>
            <a:r>
              <a:rPr lang="en-US" sz="1600" dirty="0"/>
              <a:t> </a:t>
            </a:r>
            <a:r>
              <a:rPr lang="en-US" sz="1600" dirty="0" smtClean="0"/>
              <a:t>a la capital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 e, </a:t>
            </a:r>
            <a:r>
              <a:rPr lang="en-US" sz="1600" dirty="0" err="1" smtClean="0"/>
              <a:t>inesperadamente</a:t>
            </a:r>
            <a:r>
              <a:rPr lang="en-US" sz="1600" dirty="0" smtClean="0"/>
              <a:t>, </a:t>
            </a:r>
            <a:r>
              <a:rPr lang="en-US" sz="1600" dirty="0" err="1" smtClean="0"/>
              <a:t>planean</a:t>
            </a:r>
            <a:r>
              <a:rPr lang="en-US" sz="1600" dirty="0" smtClean="0"/>
              <a:t> </a:t>
            </a:r>
            <a:r>
              <a:rPr lang="en-US" sz="1600" dirty="0" err="1" smtClean="0"/>
              <a:t>atacar</a:t>
            </a:r>
            <a:r>
              <a:rPr lang="en-US" sz="1600" dirty="0" smtClean="0"/>
              <a:t> la </a:t>
            </a:r>
            <a:r>
              <a:rPr lang="en-US" sz="1600" dirty="0" err="1" smtClean="0"/>
              <a:t>pradera</a:t>
            </a:r>
            <a:r>
              <a:rPr lang="en-US" sz="1600" dirty="0" smtClean="0"/>
              <a:t> que </a:t>
            </a:r>
            <a:r>
              <a:rPr lang="en-US" sz="1600" dirty="0" err="1" smtClean="0"/>
              <a:t>está</a:t>
            </a:r>
            <a:r>
              <a:rPr lang="en-US" sz="1600" dirty="0" smtClean="0"/>
              <a:t> </a:t>
            </a:r>
            <a:r>
              <a:rPr lang="en-US" sz="1600" dirty="0" err="1" smtClean="0"/>
              <a:t>más</a:t>
            </a:r>
            <a:r>
              <a:rPr lang="en-US" sz="1600" dirty="0" smtClean="0"/>
              <a:t> </a:t>
            </a:r>
            <a:r>
              <a:rPr lang="en-US" sz="1600" dirty="0" err="1" smtClean="0"/>
              <a:t>cerca</a:t>
            </a:r>
            <a:r>
              <a:rPr lang="en-US" sz="1600" dirty="0" smtClean="0"/>
              <a:t> y </a:t>
            </a:r>
            <a:r>
              <a:rPr lang="en-US" sz="1600" dirty="0" err="1" smtClean="0"/>
              <a:t>así</a:t>
            </a:r>
            <a:r>
              <a:rPr lang="en-US" sz="1600" dirty="0" smtClean="0"/>
              <a:t> </a:t>
            </a: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primer </a:t>
            </a:r>
            <a:r>
              <a:rPr lang="en-US" sz="1600" dirty="0" err="1"/>
              <a:t>v</a:t>
            </a:r>
            <a:r>
              <a:rPr lang="en-US" sz="1600" dirty="0" err="1" smtClean="0"/>
              <a:t>ictoria</a:t>
            </a:r>
            <a:r>
              <a:rPr lang="en-US" sz="1600" dirty="0" smtClean="0"/>
              <a:t> </a:t>
            </a:r>
            <a:r>
              <a:rPr lang="en-US" sz="1600" dirty="0" err="1" smtClean="0"/>
              <a:t>tras</a:t>
            </a:r>
            <a:r>
              <a:rPr lang="en-US" sz="1600" dirty="0" smtClean="0"/>
              <a:t> el </a:t>
            </a:r>
            <a:r>
              <a:rPr lang="en-US" sz="1600" dirty="0" err="1" smtClean="0"/>
              <a:t>desembarco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San Carlos. Si la </a:t>
            </a:r>
            <a:r>
              <a:rPr lang="en-US" sz="1600" dirty="0" err="1" smtClean="0"/>
              <a:t>guarnición</a:t>
            </a:r>
            <a:r>
              <a:rPr lang="en-US" sz="1600" dirty="0" smtClean="0"/>
              <a:t> </a:t>
            </a:r>
            <a:r>
              <a:rPr lang="en-US" sz="1600" dirty="0" err="1" smtClean="0"/>
              <a:t>argentina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la </a:t>
            </a:r>
            <a:r>
              <a:rPr lang="en-US" sz="1600" dirty="0" err="1" smtClean="0"/>
              <a:t>defiende</a:t>
            </a:r>
            <a:r>
              <a:rPr lang="en-US" sz="1600" dirty="0" smtClean="0"/>
              <a:t> </a:t>
            </a:r>
            <a:r>
              <a:rPr lang="en-US" sz="1600" dirty="0" err="1" smtClean="0"/>
              <a:t>cae</a:t>
            </a:r>
            <a:r>
              <a:rPr lang="en-US" sz="1600" dirty="0" smtClean="0"/>
              <a:t>,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 </a:t>
            </a:r>
            <a:r>
              <a:rPr lang="en-US" sz="1600" dirty="0" err="1" smtClean="0"/>
              <a:t>quedaría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jaque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/>
              <a:t>U</a:t>
            </a:r>
            <a:r>
              <a:rPr lang="en-US" sz="1600" dirty="0" err="1" smtClean="0"/>
              <a:t>sando</a:t>
            </a:r>
            <a:r>
              <a:rPr lang="en-US" sz="1600" dirty="0" smtClean="0"/>
              <a:t> el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aéreo</a:t>
            </a:r>
            <a:r>
              <a:rPr lang="en-US" sz="1600" dirty="0" smtClean="0"/>
              <a:t> de la </a:t>
            </a:r>
            <a:r>
              <a:rPr lang="en-US" sz="1600" dirty="0" err="1" smtClean="0"/>
              <a:t>guarnición</a:t>
            </a:r>
            <a:r>
              <a:rPr lang="en-US" sz="1600" dirty="0" smtClean="0"/>
              <a:t> de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, </a:t>
            </a:r>
            <a:r>
              <a:rPr lang="en-US" sz="1600" dirty="0" err="1" smtClean="0"/>
              <a:t>brindar</a:t>
            </a:r>
            <a:r>
              <a:rPr lang="en-US" sz="1600" dirty="0" smtClean="0"/>
              <a:t> </a:t>
            </a:r>
            <a:r>
              <a:rPr lang="en-US" sz="1600" dirty="0" err="1" smtClean="0"/>
              <a:t>apoyo</a:t>
            </a:r>
            <a:r>
              <a:rPr lang="en-US" sz="1600" dirty="0" smtClean="0"/>
              <a:t> a la </a:t>
            </a:r>
            <a:r>
              <a:rPr lang="en-US" sz="1600" dirty="0" err="1" smtClean="0"/>
              <a:t>desgastada</a:t>
            </a:r>
            <a:r>
              <a:rPr lang="en-US" sz="1600" dirty="0" smtClean="0"/>
              <a:t>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de </a:t>
            </a:r>
            <a:r>
              <a:rPr lang="en-US" sz="1600" dirty="0" err="1" smtClean="0"/>
              <a:t>tareas</a:t>
            </a:r>
            <a:r>
              <a:rPr lang="en-US" sz="1600" dirty="0" smtClean="0"/>
              <a:t> del </a:t>
            </a:r>
            <a:r>
              <a:rPr lang="en-US" sz="1600" dirty="0" err="1" smtClean="0"/>
              <a:t>Ejército</a:t>
            </a:r>
            <a:r>
              <a:rPr lang="en-US" sz="1600" dirty="0" smtClean="0"/>
              <a:t> </a:t>
            </a:r>
            <a:r>
              <a:rPr lang="en-US" sz="1600" dirty="0" err="1"/>
              <a:t>Argentino</a:t>
            </a:r>
            <a:r>
              <a:rPr lang="en-US" sz="1600" dirty="0"/>
              <a:t> </a:t>
            </a:r>
            <a:r>
              <a:rPr lang="en-US" sz="1600" dirty="0" smtClean="0"/>
              <a:t>que </a:t>
            </a:r>
            <a:r>
              <a:rPr lang="en-US" sz="1600" dirty="0" err="1" smtClean="0"/>
              <a:t>resiste</a:t>
            </a:r>
            <a:r>
              <a:rPr lang="en-US" sz="1600" dirty="0" smtClean="0"/>
              <a:t> el </a:t>
            </a:r>
            <a:r>
              <a:rPr lang="en-US" sz="1600" dirty="0" err="1" smtClean="0"/>
              <a:t>avance</a:t>
            </a:r>
            <a:r>
              <a:rPr lang="en-US" sz="1600" dirty="0" smtClean="0"/>
              <a:t> </a:t>
            </a:r>
            <a:r>
              <a:rPr lang="en-US" sz="1600" dirty="0" err="1" smtClean="0"/>
              <a:t>inglés</a:t>
            </a:r>
            <a:r>
              <a:rPr lang="en-US" sz="1600" dirty="0" smtClean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Pradera</a:t>
            </a:r>
            <a:r>
              <a:rPr lang="en-US" sz="1600" dirty="0"/>
              <a:t> del </a:t>
            </a:r>
            <a:r>
              <a:rPr lang="en-US" sz="1600" dirty="0" err="1"/>
              <a:t>Ganso</a:t>
            </a:r>
            <a:r>
              <a:rPr lang="en-US" sz="1600" dirty="0"/>
              <a:t> (Goose </a:t>
            </a:r>
            <a:r>
              <a:rPr lang="en-US" sz="1600" dirty="0" smtClean="0"/>
              <a:t>Green).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.- </a:t>
            </a:r>
            <a:r>
              <a:rPr lang="en-US" sz="1600" dirty="0" err="1" smtClean="0"/>
              <a:t>Suelta</a:t>
            </a:r>
            <a:r>
              <a:rPr lang="en-US" sz="1600" dirty="0" smtClean="0"/>
              <a:t> a </a:t>
            </a:r>
            <a:r>
              <a:rPr lang="en-US" sz="1600" dirty="0" err="1" smtClean="0"/>
              <a:t>destiempo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la </a:t>
            </a:r>
            <a:r>
              <a:rPr lang="en-US" sz="1600" dirty="0" err="1" smtClean="0"/>
              <a:t>mayoría</a:t>
            </a:r>
            <a:r>
              <a:rPr lang="en-US" sz="1600" dirty="0" smtClean="0"/>
              <a:t> de los </a:t>
            </a:r>
            <a:r>
              <a:rPr lang="en-US" sz="1600" dirty="0" err="1" smtClean="0"/>
              <a:t>blancos</a:t>
            </a:r>
            <a:r>
              <a:rPr lang="en-US" sz="1600" dirty="0" smtClean="0"/>
              <a:t>.- Se </a:t>
            </a:r>
            <a:r>
              <a:rPr lang="en-US" sz="1600" dirty="0" err="1" smtClean="0"/>
              <a:t>estrella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9" y="4375560"/>
            <a:ext cx="3672651" cy="2482440"/>
          </a:xfrm>
          <a:prstGeom prst="rect">
            <a:avLst/>
          </a:prstGeom>
        </p:spPr>
      </p:pic>
      <p:pic>
        <p:nvPicPr>
          <p:cNvPr id="6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30 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</a:t>
            </a:r>
            <a:r>
              <a:rPr lang="en-US" dirty="0" err="1" smtClean="0">
                <a:latin typeface="OCR A Extended" panose="02010509020102010303" pitchFamily="50" charset="0"/>
              </a:rPr>
              <a:t>ataque</a:t>
            </a:r>
            <a:r>
              <a:rPr lang="en-US" dirty="0" smtClean="0">
                <a:latin typeface="OCR A Extended" panose="02010509020102010303" pitchFamily="50" charset="0"/>
              </a:rPr>
              <a:t> al </a:t>
            </a:r>
            <a:r>
              <a:rPr lang="en-US" dirty="0" err="1" smtClean="0">
                <a:latin typeface="OCR A Extended" panose="02010509020102010303" pitchFamily="50" charset="0"/>
              </a:rPr>
              <a:t>portaaviones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64285" y="4360452"/>
            <a:ext cx="6680637" cy="2497548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Douglas A-4C Skyhawk,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IV </a:t>
            </a:r>
            <a:r>
              <a:rPr lang="en-US" sz="1600" dirty="0" err="1" smtClean="0"/>
              <a:t>Brigada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de la FAA.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Dejar</a:t>
            </a:r>
            <a:r>
              <a:rPr lang="en-US" sz="1600" dirty="0" smtClean="0"/>
              <a:t> </a:t>
            </a:r>
            <a:r>
              <a:rPr lang="en-US" sz="1600" dirty="0" err="1" smtClean="0"/>
              <a:t>fuera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combate</a:t>
            </a:r>
            <a:r>
              <a:rPr lang="en-US" sz="1600" dirty="0" smtClean="0"/>
              <a:t> a 1 de </a:t>
            </a:r>
            <a:r>
              <a:rPr lang="en-US" sz="1600" dirty="0" err="1" smtClean="0"/>
              <a:t>los</a:t>
            </a:r>
            <a:r>
              <a:rPr lang="en-US" sz="1600" dirty="0" smtClean="0"/>
              <a:t> 3 </a:t>
            </a:r>
            <a:r>
              <a:rPr lang="en-US" sz="1600" dirty="0" err="1" smtClean="0"/>
              <a:t>portaaviones</a:t>
            </a:r>
            <a:r>
              <a:rPr lang="en-US" sz="1600" dirty="0" smtClean="0"/>
              <a:t> de la Royal Navy (2 de </a:t>
            </a:r>
            <a:r>
              <a:rPr lang="en-US" sz="1600" dirty="0" err="1" smtClean="0"/>
              <a:t>ellos</a:t>
            </a:r>
            <a:r>
              <a:rPr lang="en-US" sz="1600" dirty="0" smtClean="0"/>
              <a:t> </a:t>
            </a:r>
            <a:r>
              <a:rPr lang="en-US" sz="1600" dirty="0" err="1" smtClean="0"/>
              <a:t>enviados</a:t>
            </a:r>
            <a:r>
              <a:rPr lang="en-US" sz="1600" dirty="0" smtClean="0"/>
              <a:t> a la guerra) </a:t>
            </a:r>
            <a:r>
              <a:rPr lang="en-US" sz="1600" dirty="0" err="1" smtClean="0"/>
              <a:t>daría</a:t>
            </a:r>
            <a:r>
              <a:rPr lang="en-US" sz="1600" dirty="0" smtClean="0"/>
              <a:t> un </a:t>
            </a:r>
            <a:r>
              <a:rPr lang="en-US" sz="1600" dirty="0" err="1" smtClean="0"/>
              <a:t>respiro</a:t>
            </a:r>
            <a:r>
              <a:rPr lang="en-US" sz="1600" dirty="0" smtClean="0"/>
              <a:t> a la FAA y al EA, sin </a:t>
            </a:r>
            <a:r>
              <a:rPr lang="en-US" sz="1600" dirty="0" err="1" smtClean="0"/>
              <a:t>contar</a:t>
            </a:r>
            <a:r>
              <a:rPr lang="en-US" sz="1600" dirty="0" smtClean="0"/>
              <a:t> la </a:t>
            </a:r>
            <a:r>
              <a:rPr lang="en-US" sz="1600" dirty="0" err="1" smtClean="0"/>
              <a:t>suba</a:t>
            </a:r>
            <a:r>
              <a:rPr lang="en-US" sz="1600" dirty="0" smtClean="0"/>
              <a:t> de moral. </a:t>
            </a:r>
            <a:r>
              <a:rPr lang="en-US" sz="1600" dirty="0" err="1" smtClean="0"/>
              <a:t>Además</a:t>
            </a:r>
            <a:r>
              <a:rPr lang="en-US" sz="1600" dirty="0" smtClean="0"/>
              <a:t>, el </a:t>
            </a:r>
            <a:r>
              <a:rPr lang="en-US" sz="1600" dirty="0" err="1" smtClean="0"/>
              <a:t>perder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unidad</a:t>
            </a:r>
            <a:r>
              <a:rPr lang="en-US" sz="1600" dirty="0" smtClean="0"/>
              <a:t> naval de tan </a:t>
            </a:r>
            <a:r>
              <a:rPr lang="en-US" sz="1600" dirty="0" err="1" smtClean="0"/>
              <a:t>importantísimo</a:t>
            </a:r>
            <a:r>
              <a:rPr lang="en-US" sz="1600" dirty="0" smtClean="0"/>
              <a:t> valor,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sobre</a:t>
            </a:r>
            <a:r>
              <a:rPr lang="en-US" sz="1600" dirty="0" smtClean="0"/>
              <a:t> </a:t>
            </a:r>
            <a:r>
              <a:rPr lang="en-US" sz="1600" dirty="0" err="1" smtClean="0"/>
              <a:t>todo</a:t>
            </a:r>
            <a:r>
              <a:rPr lang="en-US" sz="1600" dirty="0" smtClean="0"/>
              <a:t> </a:t>
            </a:r>
            <a:r>
              <a:rPr lang="en-US" sz="1600" dirty="0" err="1" smtClean="0"/>
              <a:t>impactaría</a:t>
            </a:r>
            <a:r>
              <a:rPr lang="en-US" sz="1600" dirty="0" smtClean="0"/>
              <a:t> a </a:t>
            </a:r>
            <a:r>
              <a:rPr lang="en-US" sz="1600" dirty="0" err="1" smtClean="0"/>
              <a:t>nivel</a:t>
            </a:r>
            <a:r>
              <a:rPr lang="en-US" sz="1600" dirty="0" smtClean="0"/>
              <a:t> politico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Reino</a:t>
            </a:r>
            <a:r>
              <a:rPr lang="en-US" sz="1600" dirty="0" smtClean="0"/>
              <a:t> </a:t>
            </a:r>
            <a:r>
              <a:rPr lang="en-US" sz="1600" dirty="0" err="1" smtClean="0"/>
              <a:t>Unido</a:t>
            </a:r>
            <a:r>
              <a:rPr lang="en-US" sz="1600" dirty="0" smtClean="0"/>
              <a:t>, principal </a:t>
            </a:r>
            <a:r>
              <a:rPr lang="en-US" sz="1600" dirty="0" err="1" smtClean="0"/>
              <a:t>responsable</a:t>
            </a:r>
            <a:r>
              <a:rPr lang="en-US" sz="1600" dirty="0" smtClean="0"/>
              <a:t> de </a:t>
            </a:r>
            <a:r>
              <a:rPr lang="en-US" sz="1600" dirty="0" err="1" smtClean="0"/>
              <a:t>garantizar</a:t>
            </a:r>
            <a:r>
              <a:rPr lang="en-US" sz="1600" dirty="0" smtClean="0"/>
              <a:t> la </a:t>
            </a:r>
            <a:r>
              <a:rPr lang="en-US" sz="1600" dirty="0" err="1" smtClean="0"/>
              <a:t>seguridad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continente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medio</a:t>
            </a:r>
            <a:r>
              <a:rPr lang="en-US" sz="1600" dirty="0"/>
              <a:t> </a:t>
            </a:r>
            <a:r>
              <a:rPr lang="en-US" sz="1600" dirty="0" smtClean="0"/>
              <a:t>de la Guerra </a:t>
            </a:r>
            <a:r>
              <a:rPr lang="en-US" sz="1600" dirty="0" err="1" smtClean="0"/>
              <a:t>Fría</a:t>
            </a:r>
            <a:r>
              <a:rPr lang="en-US" sz="1600" dirty="0" smtClean="0"/>
              <a:t>. No </a:t>
            </a:r>
            <a:r>
              <a:rPr lang="en-US" sz="1600" dirty="0" err="1" smtClean="0"/>
              <a:t>sería</a:t>
            </a:r>
            <a:r>
              <a:rPr lang="en-US" sz="1600" dirty="0" smtClean="0"/>
              <a:t> </a:t>
            </a:r>
            <a:r>
              <a:rPr lang="en-US" sz="1600" dirty="0" err="1" smtClean="0"/>
              <a:t>extraño</a:t>
            </a:r>
            <a:r>
              <a:rPr lang="en-US" sz="1600" dirty="0" smtClean="0"/>
              <a:t> </a:t>
            </a:r>
            <a:r>
              <a:rPr lang="en-US" sz="1600" dirty="0" err="1" smtClean="0"/>
              <a:t>volver</a:t>
            </a:r>
            <a:r>
              <a:rPr lang="en-US" sz="1600" dirty="0" smtClean="0"/>
              <a:t> a </a:t>
            </a:r>
            <a:r>
              <a:rPr lang="en-US" sz="1600" dirty="0" err="1" smtClean="0"/>
              <a:t>hablar</a:t>
            </a:r>
            <a:r>
              <a:rPr lang="en-US" sz="1600" dirty="0" smtClean="0"/>
              <a:t> de un “alto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”. </a:t>
            </a:r>
            <a:r>
              <a:rPr lang="en-US" sz="1600" dirty="0" err="1" smtClean="0"/>
              <a:t>Conscientes</a:t>
            </a:r>
            <a:r>
              <a:rPr lang="en-US" sz="1600" dirty="0" smtClean="0"/>
              <a:t> de </a:t>
            </a:r>
            <a:r>
              <a:rPr lang="en-US" sz="1600" dirty="0" err="1" smtClean="0"/>
              <a:t>aquello</a:t>
            </a:r>
            <a:r>
              <a:rPr lang="en-US" sz="1600" dirty="0" smtClean="0"/>
              <a:t>, la Armada y la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</a:t>
            </a:r>
            <a:r>
              <a:rPr lang="en-US" sz="1600" dirty="0" err="1" smtClean="0"/>
              <a:t>planificarán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conjunto</a:t>
            </a:r>
            <a:r>
              <a:rPr lang="en-US" sz="1600" dirty="0" smtClean="0"/>
              <a:t> un </a:t>
            </a:r>
            <a:r>
              <a:rPr lang="en-US" sz="1600" dirty="0" err="1" smtClean="0"/>
              <a:t>ataque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contra el </a:t>
            </a:r>
            <a:r>
              <a:rPr lang="en-US" sz="1600" dirty="0" err="1" smtClean="0"/>
              <a:t>portaaviones</a:t>
            </a:r>
            <a:r>
              <a:rPr lang="en-US" sz="1600" dirty="0" smtClean="0"/>
              <a:t> HMS </a:t>
            </a:r>
            <a:r>
              <a:rPr lang="en-US" sz="1600" dirty="0" err="1" smtClean="0"/>
              <a:t>Invencible</a:t>
            </a:r>
            <a:r>
              <a:rPr lang="en-US" sz="1600" dirty="0" smtClean="0"/>
              <a:t>. Se </a:t>
            </a:r>
            <a:r>
              <a:rPr lang="en-US" sz="1600" dirty="0" err="1" smtClean="0"/>
              <a:t>contará</a:t>
            </a:r>
            <a:r>
              <a:rPr lang="en-US" sz="1600" dirty="0" smtClean="0"/>
              <a:t> con el factor </a:t>
            </a:r>
            <a:r>
              <a:rPr lang="en-US" sz="1600" dirty="0" err="1" smtClean="0"/>
              <a:t>sorpresa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Seguir</a:t>
            </a:r>
            <a:r>
              <a:rPr lang="en-US" sz="1600" dirty="0" smtClean="0"/>
              <a:t> la </a:t>
            </a:r>
            <a:r>
              <a:rPr lang="en-US" sz="1600" dirty="0" err="1" smtClean="0"/>
              <a:t>estela</a:t>
            </a:r>
            <a:r>
              <a:rPr lang="en-US" sz="1600" dirty="0" smtClean="0"/>
              <a:t> </a:t>
            </a:r>
            <a:r>
              <a:rPr lang="en-US" sz="1600" dirty="0" err="1" smtClean="0"/>
              <a:t>dejada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misil</a:t>
            </a:r>
            <a:r>
              <a:rPr lang="en-US" sz="1600" dirty="0" smtClean="0"/>
              <a:t> </a:t>
            </a:r>
            <a:r>
              <a:rPr lang="en-US" sz="1600" dirty="0" err="1" smtClean="0"/>
              <a:t>Exocet</a:t>
            </a:r>
            <a:r>
              <a:rPr lang="en-US" sz="1600" dirty="0" smtClean="0"/>
              <a:t> </a:t>
            </a:r>
            <a:r>
              <a:rPr lang="en-US" sz="1600" dirty="0" err="1" smtClean="0"/>
              <a:t>disparado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Super </a:t>
            </a:r>
            <a:r>
              <a:rPr lang="en-US" sz="1600" dirty="0" err="1" smtClean="0"/>
              <a:t>Étendard</a:t>
            </a:r>
            <a:r>
              <a:rPr lang="en-US" sz="1600" dirty="0" smtClean="0"/>
              <a:t> de la </a:t>
            </a:r>
            <a:r>
              <a:rPr lang="en-US" sz="1600" dirty="0" err="1" smtClean="0"/>
              <a:t>Aviación</a:t>
            </a:r>
            <a:r>
              <a:rPr lang="en-US" sz="1600" dirty="0" smtClean="0"/>
              <a:t> Naval y </a:t>
            </a:r>
            <a:r>
              <a:rPr lang="en-US" sz="1600" dirty="0" err="1" smtClean="0"/>
              <a:t>soltar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el </a:t>
            </a:r>
            <a:r>
              <a:rPr lang="en-US" sz="1600" dirty="0" err="1" smtClean="0"/>
              <a:t>blanco</a:t>
            </a:r>
            <a:r>
              <a:rPr lang="en-US" sz="1600" dirty="0" smtClean="0"/>
              <a:t> que </a:t>
            </a:r>
            <a:r>
              <a:rPr lang="en-US" sz="1600" dirty="0" err="1" smtClean="0"/>
              <a:t>éste</a:t>
            </a:r>
            <a:r>
              <a:rPr lang="en-US" sz="1600" dirty="0" smtClean="0"/>
              <a:t> </a:t>
            </a:r>
            <a:r>
              <a:rPr lang="en-US" sz="1600" dirty="0" err="1" smtClean="0"/>
              <a:t>impacte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.- </a:t>
            </a:r>
            <a:r>
              <a:rPr lang="en-US" sz="1600" dirty="0" err="1"/>
              <a:t>Suelta</a:t>
            </a:r>
            <a:r>
              <a:rPr lang="en-US" sz="1600" dirty="0"/>
              <a:t> a </a:t>
            </a:r>
            <a:r>
              <a:rPr lang="en-US" sz="1600" dirty="0" err="1"/>
              <a:t>destiempo</a:t>
            </a:r>
            <a:r>
              <a:rPr lang="en-US" sz="1600" dirty="0"/>
              <a:t> las </a:t>
            </a:r>
            <a:r>
              <a:rPr lang="en-US" sz="1600" dirty="0" err="1"/>
              <a:t>bombas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smtClean="0"/>
              <a:t>el </a:t>
            </a:r>
            <a:r>
              <a:rPr lang="en-US" sz="1600" dirty="0" err="1" smtClean="0"/>
              <a:t>blanco</a:t>
            </a:r>
            <a:r>
              <a:rPr lang="en-US" sz="1600" dirty="0" smtClean="0"/>
              <a:t>.-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360452"/>
            <a:ext cx="3549886" cy="2497548"/>
          </a:xfrm>
          <a:prstGeom prst="rect">
            <a:avLst/>
          </a:prstGeom>
        </p:spPr>
      </p:pic>
      <p:pic>
        <p:nvPicPr>
          <p:cNvPr id="5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391</TotalTime>
  <Words>400</Words>
  <Application>Microsoft Office PowerPoint</Application>
  <PresentationFormat>Panorámica</PresentationFormat>
  <Paragraphs>18</Paragraphs>
  <Slides>3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OCR A Extended</vt:lpstr>
      <vt:lpstr>Rockwell</vt:lpstr>
      <vt:lpstr>Rockwell Condensed</vt:lpstr>
      <vt:lpstr>Wingdings</vt:lpstr>
      <vt:lpstr>Tipo de madera</vt:lpstr>
      <vt:lpstr>1982 4 de mayo - 11:00hs “La venganza”</vt:lpstr>
      <vt:lpstr>1982 28 de mayo “resistiendo en pradera del ganso”</vt:lpstr>
      <vt:lpstr>1982 30 de mayo “ataque al portaaviones”</vt:lpstr>
    </vt:vector>
  </TitlesOfParts>
  <Company>Vescio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1982 4 de mayo, 10am. “La venganza”</dc:title>
  <dc:creator>Javier Vescio</dc:creator>
  <cp:lastModifiedBy>Javier Vescio</cp:lastModifiedBy>
  <cp:revision>53</cp:revision>
  <dcterms:created xsi:type="dcterms:W3CDTF">2016-08-25T02:29:40Z</dcterms:created>
  <dcterms:modified xsi:type="dcterms:W3CDTF">2016-08-27T04:35:14Z</dcterms:modified>
</cp:coreProperties>
</file>