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3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3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92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9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69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03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28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1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2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5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1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17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5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9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5A78F-C59E-4214-B7E1-20BDB945EA9E}" type="datetimeFigureOut">
              <a:rPr lang="pt-BR" smtClean="0"/>
              <a:t>19/02/2019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1CF344-4006-4E97-BAE4-E71985F0A6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478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Tratamento de Ruídos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48427"/>
          </a:xfrm>
        </p:spPr>
        <p:txBody>
          <a:bodyPr>
            <a:normAutofit/>
          </a:bodyPr>
          <a:lstStyle/>
          <a:p>
            <a:r>
              <a:rPr lang="pt-BR" dirty="0" smtClean="0"/>
              <a:t>Professor Altamirando</a:t>
            </a:r>
          </a:p>
          <a:p>
            <a:r>
              <a:rPr lang="pt-BR" dirty="0" smtClean="0"/>
              <a:t>Enzo Tamada Dominguez</a:t>
            </a:r>
          </a:p>
          <a:p>
            <a:r>
              <a:rPr lang="pt-BR" dirty="0" smtClean="0"/>
              <a:t>José Pedro Da Paz Ferreira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473" y="602211"/>
            <a:ext cx="10353762" cy="970450"/>
          </a:xfrm>
        </p:spPr>
        <p:txBody>
          <a:bodyPr/>
          <a:lstStyle/>
          <a:p>
            <a:r>
              <a:rPr lang="pt-BR" dirty="0" smtClean="0"/>
              <a:t>Introdução teórica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34151" y="2913017"/>
            <a:ext cx="2142309" cy="1045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Sensor</a:t>
            </a:r>
            <a:endParaRPr lang="pt-BR" dirty="0"/>
          </a:p>
        </p:txBody>
      </p:sp>
      <p:sp>
        <p:nvSpPr>
          <p:cNvPr id="6" name="Chave Direita 5"/>
          <p:cNvSpPr/>
          <p:nvPr/>
        </p:nvSpPr>
        <p:spPr>
          <a:xfrm>
            <a:off x="4114802" y="2135776"/>
            <a:ext cx="1188720" cy="2599509"/>
          </a:xfrm>
          <a:prstGeom prst="rightBrace">
            <a:avLst>
              <a:gd name="adj1" fmla="val 24927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75859" y="2757717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Ultrassônico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Temperatura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Distancia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Etc.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4" y="2757717"/>
            <a:ext cx="2575788" cy="140058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23473" y="1873507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Comportamento Físico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99" y="2502003"/>
            <a:ext cx="2342241" cy="1867053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7707089" y="3279139"/>
            <a:ext cx="731517" cy="31278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38604" y="1951110"/>
            <a:ext cx="28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Elétrico Analógico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analógico (contínuo) e digital (discreto)?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3252651"/>
            <a:ext cx="4062928" cy="18918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81496" y="3252256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Sinal Analógico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0159" y="5418605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Entre 0s e t(s) existem infinitos valores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37" y="3252256"/>
            <a:ext cx="3809847" cy="1892196"/>
          </a:xfrm>
          <a:prstGeom prst="rect">
            <a:avLst/>
          </a:prstGeom>
        </p:spPr>
      </p:pic>
      <p:sp>
        <p:nvSpPr>
          <p:cNvPr id="8" name="Multiplicar 7"/>
          <p:cNvSpPr/>
          <p:nvPr/>
        </p:nvSpPr>
        <p:spPr>
          <a:xfrm>
            <a:off x="5378750" y="3252256"/>
            <a:ext cx="1423851" cy="1776549"/>
          </a:xfrm>
          <a:prstGeom prst="mathMultiply">
            <a:avLst>
              <a:gd name="adj1" fmla="val 15263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981406" y="5418605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Variação restrita a 0 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3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Quantização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3331029" cy="4466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64332" y="1580050"/>
            <a:ext cx="519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Conversor Arduino ADC = 10 bits</a:t>
            </a:r>
          </a:p>
          <a:p>
            <a:r>
              <a:rPr lang="pt-BR" dirty="0"/>
              <a:t>	</a:t>
            </a:r>
            <a:r>
              <a:rPr lang="pt-BR" dirty="0" smtClean="0"/>
              <a:t>	2^10 = 1024</a:t>
            </a:r>
          </a:p>
          <a:p>
            <a:r>
              <a:rPr lang="pt-BR" dirty="0" smtClean="0"/>
              <a:t>Tensão de referência padrão: 5V</a:t>
            </a:r>
          </a:p>
          <a:p>
            <a:r>
              <a:rPr lang="pt-BR" dirty="0"/>
              <a:t>	</a:t>
            </a:r>
            <a:r>
              <a:rPr lang="pt-BR" dirty="0" smtClean="0"/>
              <a:t>	5/1024 = 0,00488V</a:t>
            </a:r>
            <a:endParaRPr lang="pt-BR" dirty="0"/>
          </a:p>
        </p:txBody>
      </p:sp>
      <p:sp>
        <p:nvSpPr>
          <p:cNvPr id="6" name="Colchete Esquerdo 5"/>
          <p:cNvSpPr/>
          <p:nvPr/>
        </p:nvSpPr>
        <p:spPr>
          <a:xfrm>
            <a:off x="5394958" y="3056708"/>
            <a:ext cx="496389" cy="3164783"/>
          </a:xfrm>
          <a:prstGeom prst="leftBracket">
            <a:avLst>
              <a:gd name="adj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26478" y="3161211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1 1 1 1 1 1 1 1 1 = 5V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26478" y="5852160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 0 0 0 0 0 0 0 0 0 = 0V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78" y="5342709"/>
            <a:ext cx="317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 0 0 0 0 0 0 0 0 1 = 0,00488V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12524" y="3207938"/>
            <a:ext cx="757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1023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1</a:t>
            </a:r>
          </a:p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14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Ruídos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5" y="2246811"/>
            <a:ext cx="6201912" cy="323057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11589" y="2795452"/>
            <a:ext cx="3135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ruído é um sinal indesejado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filtro faz com que o ruído seja “retirado” do sinal que desejamos</a:t>
            </a:r>
          </a:p>
        </p:txBody>
      </p:sp>
    </p:spTree>
    <p:extLst>
      <p:ext uri="{BB962C8B-B14F-4D97-AF65-F5344CB8AC3E}">
        <p14:creationId xmlns:p14="http://schemas.microsoft.com/office/powerpoint/2010/main" val="36709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por Hardware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4743" y="2090058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Filtros passa alta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447"/>
            <a:ext cx="5709493" cy="20293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42429" t="-2991"/>
          <a:stretch/>
        </p:blipFill>
        <p:spPr>
          <a:xfrm>
            <a:off x="8765176" y="2651760"/>
            <a:ext cx="3426823" cy="209005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093283" y="2090058"/>
            <a:ext cx="31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Filtros passa baixa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367" y="2712447"/>
            <a:ext cx="2403564" cy="20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por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342171"/>
            <a:ext cx="6762430" cy="336629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76011" y="3213462"/>
            <a:ext cx="462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Média dos valores recebidos (média móvel)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amostra (contador)</a:t>
            </a:r>
          </a:p>
        </p:txBody>
      </p:sp>
    </p:spTree>
    <p:extLst>
      <p:ext uri="{BB962C8B-B14F-4D97-AF65-F5344CB8AC3E}">
        <p14:creationId xmlns:p14="http://schemas.microsoft.com/office/powerpoint/2010/main" val="26909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765</TotalTime>
  <Words>159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Ardósia</vt:lpstr>
      <vt:lpstr>Tratamento de Ruídos</vt:lpstr>
      <vt:lpstr>Introdução teórica</vt:lpstr>
      <vt:lpstr>Qual a diferença entre analógico (contínuo) e digital (discreto)?</vt:lpstr>
      <vt:lpstr>Processo de Quantização</vt:lpstr>
      <vt:lpstr>Ruídos</vt:lpstr>
      <vt:lpstr>Tratamento por Hardware</vt:lpstr>
      <vt:lpstr>Tratamento por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Ruídos</dc:title>
  <dc:creator>PC</dc:creator>
  <cp:lastModifiedBy>PC</cp:lastModifiedBy>
  <cp:revision>13</cp:revision>
  <dcterms:created xsi:type="dcterms:W3CDTF">2019-02-15T10:09:00Z</dcterms:created>
  <dcterms:modified xsi:type="dcterms:W3CDTF">2019-02-19T13:24:50Z</dcterms:modified>
</cp:coreProperties>
</file>