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785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1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5976664"/>
          </a:xfrm>
        </p:spPr>
        <p:txBody>
          <a:bodyPr>
            <a:normAutofit/>
          </a:bodyPr>
          <a:lstStyle/>
          <a:p>
            <a:r>
              <a:rPr lang="pt-BR" dirty="0" smtClean="0"/>
              <a:t>Este arquivo contem o esquema de fluxo e estrutura da aplicação e cobre desde telas ate mesmo fluxo de dados entre classes e suas estruturas 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1640" y="2060848"/>
            <a:ext cx="14401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user Interface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23928" y="3573016"/>
            <a:ext cx="136815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 collect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868144" y="260648"/>
            <a:ext cx="1656184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Output directory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868144" y="1196752"/>
            <a:ext cx="1656184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Output screen 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771800" y="386104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771800" y="429309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923928" y="2060848"/>
            <a:ext cx="136815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Business rules 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4211960" y="29969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4" idx="2"/>
            <a:endCxn id="5" idx="0"/>
          </p:cNvCxnSpPr>
          <p:nvPr/>
        </p:nvCxnSpPr>
        <p:spPr>
          <a:xfrm>
            <a:off x="4608004" y="29969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3923928" y="548680"/>
            <a:ext cx="136815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Application 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4067944" y="14847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5" idx="2"/>
            <a:endCxn id="14" idx="0"/>
          </p:cNvCxnSpPr>
          <p:nvPr/>
        </p:nvCxnSpPr>
        <p:spPr>
          <a:xfrm>
            <a:off x="4608004" y="14847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5" idx="3"/>
            <a:endCxn id="6" idx="1"/>
          </p:cNvCxnSpPr>
          <p:nvPr/>
        </p:nvCxnSpPr>
        <p:spPr>
          <a:xfrm flipV="1">
            <a:off x="5292080" y="620688"/>
            <a:ext cx="576064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25" idx="3"/>
            <a:endCxn id="7" idx="1"/>
          </p:cNvCxnSpPr>
          <p:nvPr/>
        </p:nvCxnSpPr>
        <p:spPr>
          <a:xfrm>
            <a:off x="5292080" y="1016732"/>
            <a:ext cx="57606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7" idx="2"/>
            <a:endCxn id="4" idx="2"/>
          </p:cNvCxnSpPr>
          <p:nvPr/>
        </p:nvCxnSpPr>
        <p:spPr>
          <a:xfrm rot="5400000">
            <a:off x="3077834" y="818710"/>
            <a:ext cx="2592288" cy="4644516"/>
          </a:xfrm>
          <a:prstGeom prst="bentConnector3">
            <a:avLst>
              <a:gd name="adj1" fmla="val 10881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212976"/>
            <a:ext cx="1224136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267744" y="2780928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graphical interface initializer</a:t>
            </a:r>
            <a:endParaRPr lang="pt-BR" dirty="0"/>
          </a:p>
        </p:txBody>
      </p:sp>
      <p:cxnSp>
        <p:nvCxnSpPr>
          <p:cNvPr id="7" name="Conector angulado 6"/>
          <p:cNvCxnSpPr>
            <a:stCxn id="4" idx="3"/>
            <a:endCxn id="5" idx="1"/>
          </p:cNvCxnSpPr>
          <p:nvPr/>
        </p:nvCxnSpPr>
        <p:spPr>
          <a:xfrm flipV="1">
            <a:off x="1619672" y="3537012"/>
            <a:ext cx="648072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1259632" y="1124744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Graphical interface </a:t>
            </a:r>
            <a:endParaRPr lang="pt-BR" dirty="0"/>
          </a:p>
        </p:txBody>
      </p:sp>
      <p:cxnSp>
        <p:nvCxnSpPr>
          <p:cNvPr id="24" name="Conector angulado 23"/>
          <p:cNvCxnSpPr>
            <a:stCxn id="5" idx="0"/>
            <a:endCxn id="22" idx="2"/>
          </p:cNvCxnSpPr>
          <p:nvPr/>
        </p:nvCxnSpPr>
        <p:spPr>
          <a:xfrm rot="16200000" flipV="1">
            <a:off x="2069722" y="2006842"/>
            <a:ext cx="576064" cy="9721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3275856" y="1052736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 collect </a:t>
            </a:r>
            <a:endParaRPr lang="pt-BR" dirty="0"/>
          </a:p>
        </p:txBody>
      </p:sp>
      <p:cxnSp>
        <p:nvCxnSpPr>
          <p:cNvPr id="31" name="Conector de seta reta 30"/>
          <p:cNvCxnSpPr>
            <a:stCxn id="29" idx="1"/>
            <a:endCxn id="22" idx="3"/>
          </p:cNvCxnSpPr>
          <p:nvPr/>
        </p:nvCxnSpPr>
        <p:spPr>
          <a:xfrm flipH="1">
            <a:off x="2483768" y="1628800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22" idx="0"/>
            <a:endCxn id="29" idx="0"/>
          </p:cNvCxnSpPr>
          <p:nvPr/>
        </p:nvCxnSpPr>
        <p:spPr>
          <a:xfrm rot="5400000" flipH="1" flipV="1">
            <a:off x="2879812" y="44624"/>
            <a:ext cx="72008" cy="2088232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5508104" y="980728"/>
            <a:ext cx="1152128" cy="12241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 collect</a:t>
            </a:r>
            <a:endParaRPr lang="pt-BR" dirty="0"/>
          </a:p>
        </p:txBody>
      </p:sp>
      <p:cxnSp>
        <p:nvCxnSpPr>
          <p:cNvPr id="61" name="Conector angulado 60"/>
          <p:cNvCxnSpPr>
            <a:stCxn id="29" idx="3"/>
            <a:endCxn id="59" idx="1"/>
          </p:cNvCxnSpPr>
          <p:nvPr/>
        </p:nvCxnSpPr>
        <p:spPr>
          <a:xfrm flipV="1">
            <a:off x="4644008" y="1592796"/>
            <a:ext cx="864096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236296" y="980728"/>
            <a:ext cx="1152128" cy="12241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Business rules  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7308304" y="2780928"/>
            <a:ext cx="1440160" cy="12241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Application core 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4644008" y="4653136"/>
            <a:ext cx="1152128" cy="1224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Output screen 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004048" y="2780928"/>
            <a:ext cx="1152128" cy="12241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Output processor 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6372200" y="4653136"/>
            <a:ext cx="1152128" cy="1224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Output directory </a:t>
            </a:r>
            <a:endParaRPr lang="pt-BR" dirty="0"/>
          </a:p>
        </p:txBody>
      </p:sp>
      <p:cxnSp>
        <p:nvCxnSpPr>
          <p:cNvPr id="69" name="Conector angulado 68"/>
          <p:cNvCxnSpPr>
            <a:stCxn id="59" idx="3"/>
            <a:endCxn id="63" idx="1"/>
          </p:cNvCxnSpPr>
          <p:nvPr/>
        </p:nvCxnSpPr>
        <p:spPr>
          <a:xfrm>
            <a:off x="6660232" y="1592796"/>
            <a:ext cx="57606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stCxn id="59" idx="2"/>
            <a:endCxn id="64" idx="3"/>
          </p:cNvCxnSpPr>
          <p:nvPr/>
        </p:nvCxnSpPr>
        <p:spPr>
          <a:xfrm rot="16200000" flipH="1">
            <a:off x="6822250" y="1466782"/>
            <a:ext cx="1188132" cy="2664296"/>
          </a:xfrm>
          <a:prstGeom prst="bentConnector4">
            <a:avLst>
              <a:gd name="adj1" fmla="val 24242"/>
              <a:gd name="adj2" fmla="val 108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do 76"/>
          <p:cNvCxnSpPr>
            <a:stCxn id="64" idx="1"/>
            <a:endCxn id="66" idx="3"/>
          </p:cNvCxnSpPr>
          <p:nvPr/>
        </p:nvCxnSpPr>
        <p:spPr>
          <a:xfrm rot="10800000">
            <a:off x="6156176" y="3392996"/>
            <a:ext cx="11521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66" idx="2"/>
            <a:endCxn id="67" idx="0"/>
          </p:cNvCxnSpPr>
          <p:nvPr/>
        </p:nvCxnSpPr>
        <p:spPr>
          <a:xfrm rot="16200000" flipH="1">
            <a:off x="5940152" y="3645024"/>
            <a:ext cx="648072" cy="13681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66" idx="2"/>
            <a:endCxn id="65" idx="0"/>
          </p:cNvCxnSpPr>
          <p:nvPr/>
        </p:nvCxnSpPr>
        <p:spPr>
          <a:xfrm rot="5400000">
            <a:off x="5076056" y="4149080"/>
            <a:ext cx="648072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65" idx="2"/>
            <a:endCxn id="4" idx="2"/>
          </p:cNvCxnSpPr>
          <p:nvPr/>
        </p:nvCxnSpPr>
        <p:spPr>
          <a:xfrm rot="5400000" flipH="1">
            <a:off x="2141730" y="2798930"/>
            <a:ext cx="1944216" cy="4212468"/>
          </a:xfrm>
          <a:prstGeom prst="bentConnector3">
            <a:avLst>
              <a:gd name="adj1" fmla="val -1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2123728" y="4725144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Output Graphical interface </a:t>
            </a:r>
            <a:endParaRPr lang="pt-BR" dirty="0"/>
          </a:p>
        </p:txBody>
      </p:sp>
      <p:cxnSp>
        <p:nvCxnSpPr>
          <p:cNvPr id="93" name="Conector angulado 92"/>
          <p:cNvCxnSpPr>
            <a:stCxn id="5" idx="2"/>
            <a:endCxn id="91" idx="3"/>
          </p:cNvCxnSpPr>
          <p:nvPr/>
        </p:nvCxnSpPr>
        <p:spPr>
          <a:xfrm rot="16200000" flipH="1">
            <a:off x="2609782" y="4527122"/>
            <a:ext cx="972108" cy="504056"/>
          </a:xfrm>
          <a:prstGeom prst="bentConnector4">
            <a:avLst>
              <a:gd name="adj1" fmla="val 22222"/>
              <a:gd name="adj2" fmla="val 1596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63" idx="0"/>
            <a:endCxn id="59" idx="0"/>
          </p:cNvCxnSpPr>
          <p:nvPr/>
        </p:nvCxnSpPr>
        <p:spPr>
          <a:xfrm rot="16200000" flipV="1">
            <a:off x="6948264" y="116632"/>
            <a:ext cx="12700" cy="172819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56</Words>
  <Application>Microsoft Office PowerPoint</Application>
  <PresentationFormat>Apresentação na tela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Este arquivo contem o esquema de fluxo e estrutura da aplicação e cobre desde telas ate mesmo fluxo de dados entre classes e suas estruturas 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arquivo contem o esquema de fluxo e estrutura da aplicação e cobre desde telas ate mesmo fluxo de dados entre classes e suas estruturas  </dc:title>
  <cp:lastModifiedBy>jose.rodrigues</cp:lastModifiedBy>
  <cp:revision>6</cp:revision>
  <dcterms:modified xsi:type="dcterms:W3CDTF">2017-12-11T15:43:53Z</dcterms:modified>
</cp:coreProperties>
</file>