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1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E11937"/>
    <a:srgbClr val="E4873F"/>
    <a:srgbClr val="2CDCF2"/>
    <a:srgbClr val="E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2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0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4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4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9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7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58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8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8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5676-2B18-428D-A877-0B42D29AFD9B}" type="datetimeFigureOut">
              <a:rPr lang="es-ES" smtClean="0"/>
              <a:t>12/03/2020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BEB-8362-4584-B070-7DACF618AE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6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1.png"/><Relationship Id="rId5" Type="http://schemas.openxmlformats.org/officeDocument/2006/relationships/image" Target="../media/image25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529780"/>
            <a:ext cx="6343651" cy="2949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6623" y="4371517"/>
            <a:ext cx="5124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José</a:t>
            </a:r>
          </a:p>
          <a:p>
            <a:r>
              <a:rPr lang="es-ES" sz="2800" dirty="0"/>
              <a:t>     Robles</a:t>
            </a:r>
          </a:p>
          <a:p>
            <a:r>
              <a:rPr lang="es-ES" sz="2800" dirty="0"/>
              <a:t>          Bastidas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9623" y="4680315"/>
            <a:ext cx="2602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Presentado por: </a:t>
            </a:r>
          </a:p>
        </p:txBody>
      </p:sp>
    </p:spTree>
    <p:extLst>
      <p:ext uri="{BB962C8B-B14F-4D97-AF65-F5344CB8AC3E}">
        <p14:creationId xmlns:p14="http://schemas.microsoft.com/office/powerpoint/2010/main" val="31033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1"/>
            <a:ext cx="11144250" cy="643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9805" y="2155803"/>
            <a:ext cx="43042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0" i="0" dirty="0">
                <a:solidFill>
                  <a:srgbClr val="B22222"/>
                </a:solidFill>
                <a:effectLst/>
                <a:latin typeface="inherit"/>
              </a:rPr>
              <a:t>	</a:t>
            </a:r>
            <a:r>
              <a:rPr lang="es-ES" sz="1600" b="0" i="0" dirty="0">
                <a:solidFill>
                  <a:srgbClr val="B22222"/>
                </a:solidFill>
                <a:effectLst/>
                <a:latin typeface="inherit"/>
              </a:rPr>
              <a:t>Los servicios que proporciona incluyen servicios de aplicaciones, consultoría comercial, servicios de procesos comerciales, servicios de infraestructura de TI, servicios de externalización de TI y servicios de integración de sistemas, entre otros.</a:t>
            </a:r>
            <a:endParaRPr lang="es-ES" sz="1600" b="0" i="0" dirty="0">
              <a:solidFill>
                <a:srgbClr val="212121"/>
              </a:solidFill>
              <a:effectLst/>
              <a:latin typeface="Open Sans"/>
            </a:endParaRPr>
          </a:p>
          <a:p>
            <a:pPr fontAlgn="base"/>
            <a:r>
              <a:rPr lang="es-ES" sz="1600" b="0" i="0" dirty="0">
                <a:solidFill>
                  <a:srgbClr val="212121"/>
                </a:solidFill>
                <a:effectLst/>
                <a:latin typeface="Open Sans"/>
              </a:rPr>
              <a:t> </a:t>
            </a:r>
          </a:p>
          <a:p>
            <a:pPr fontAlgn="base"/>
            <a:r>
              <a:rPr lang="es-ES" sz="1600" b="0" i="0" dirty="0">
                <a:solidFill>
                  <a:srgbClr val="B22222"/>
                </a:solidFill>
                <a:effectLst/>
                <a:latin typeface="inherit"/>
              </a:rPr>
              <a:t>	CGI también desarrolla productos y servicios para mercados tales como telecomunicaciones, salud, manufactura, petróleo y gas, correos y logística, servicios minoristas y de consumo, transporte, etc.</a:t>
            </a:r>
            <a:endParaRPr lang="es-ES" sz="1600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31680"/>
            <a:ext cx="4759532" cy="2213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47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26662" y="577989"/>
            <a:ext cx="4772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Tareas desempeñadas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5374" y="1780991"/>
            <a:ext cx="31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>
                <a:solidFill>
                  <a:srgbClr val="E4873F"/>
                </a:solidFill>
              </a:rPr>
              <a:t>Web </a:t>
            </a:r>
            <a:r>
              <a:rPr lang="es-ES" sz="3600" b="1" i="1" u="sng" dirty="0" err="1">
                <a:solidFill>
                  <a:srgbClr val="E4873F"/>
                </a:solidFill>
              </a:rPr>
              <a:t>Testing</a:t>
            </a:r>
            <a:endParaRPr lang="es-ES" sz="3600" b="1" i="1" u="sng" dirty="0">
              <a:solidFill>
                <a:srgbClr val="E4873F"/>
              </a:solidFill>
            </a:endParaRPr>
          </a:p>
        </p:txBody>
      </p:sp>
      <p:sp>
        <p:nvSpPr>
          <p:cNvPr id="11" name="Rectángulo: biselado 10">
            <a:extLst>
              <a:ext uri="{FF2B5EF4-FFF2-40B4-BE49-F238E27FC236}">
                <a16:creationId xmlns:a16="http://schemas.microsoft.com/office/drawing/2014/main" id="{62684FAC-9992-4464-B995-681AC7CD70BD}"/>
              </a:ext>
            </a:extLst>
          </p:cNvPr>
          <p:cNvSpPr/>
          <p:nvPr/>
        </p:nvSpPr>
        <p:spPr>
          <a:xfrm>
            <a:off x="377559" y="2377404"/>
            <a:ext cx="4772140" cy="30661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29" y="3409195"/>
            <a:ext cx="1818071" cy="5847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30" y="2678460"/>
            <a:ext cx="2394682" cy="7982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8" y="4077653"/>
            <a:ext cx="1765492" cy="7084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89" y="3783062"/>
            <a:ext cx="1106891" cy="11068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9462">
            <a:off x="1309184" y="2871265"/>
            <a:ext cx="830284" cy="1660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31" y="1380764"/>
            <a:ext cx="2729358" cy="2470069"/>
          </a:xfrm>
          <a:prstGeom prst="rect">
            <a:avLst/>
          </a:prstGeom>
        </p:spPr>
      </p:pic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759EB4BE-9AD0-4617-AE5D-F07D9356BEB0}"/>
              </a:ext>
            </a:extLst>
          </p:cNvPr>
          <p:cNvSpPr/>
          <p:nvPr/>
        </p:nvSpPr>
        <p:spPr>
          <a:xfrm>
            <a:off x="6596751" y="2382624"/>
            <a:ext cx="4772140" cy="306612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DF8EEE-DA90-4CB6-8ABF-C00C851376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45" y="3304313"/>
            <a:ext cx="3096583" cy="1032194"/>
          </a:xfrm>
          <a:prstGeom prst="rect">
            <a:avLst/>
          </a:prstGeom>
          <a:effectLst>
            <a:glow rad="482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03854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26662" y="577989"/>
            <a:ext cx="4772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Tareas desempeñadas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30236746-E608-43F7-AA9C-7F33381426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8078" y="5119593"/>
            <a:ext cx="1077354" cy="1304302"/>
          </a:xfrm>
          <a:prstGeom prst="rect">
            <a:avLst/>
          </a:prstGeom>
        </p:spPr>
      </p:pic>
      <p:pic>
        <p:nvPicPr>
          <p:cNvPr id="14" name="Imagen 13" descr="Imagen que contiene lego&#10;&#10;Descripción generada automáticamente">
            <a:extLst>
              <a:ext uri="{FF2B5EF4-FFF2-40B4-BE49-F238E27FC236}">
                <a16:creationId xmlns:a16="http://schemas.microsoft.com/office/drawing/2014/main" id="{085A8355-0AE9-4F12-A36E-0FBE47083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85" y="1764710"/>
            <a:ext cx="5616035" cy="32906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9ABF88D-8F03-4493-8527-0088140E1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5148550"/>
            <a:ext cx="1345399" cy="134539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451B649-16BB-4D79-9C78-ED9D1A80B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3" y="1724027"/>
            <a:ext cx="3980679" cy="31890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5CF49D3-0D78-4C62-8DE4-F4369BCF2FE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55" y="4769919"/>
            <a:ext cx="3279388" cy="2003650"/>
          </a:xfrm>
          <a:prstGeom prst="rect">
            <a:avLst/>
          </a:prstGeom>
          <a:effectLst>
            <a:glow>
              <a:srgbClr val="000000"/>
            </a:glow>
            <a:softEdge rad="393700"/>
          </a:effec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0B48B01-68DF-4155-9A75-9BD3274835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51" y="5192594"/>
            <a:ext cx="1577816" cy="78890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A4595DA-46E7-4951-B6FB-8AE267D821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57" y="4744804"/>
            <a:ext cx="1515320" cy="1513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CFE4305-421D-4C0E-9FAB-4BDA7272418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76" y="1764710"/>
            <a:ext cx="2864758" cy="508590"/>
          </a:xfrm>
          <a:prstGeom prst="rect">
            <a:avLst/>
          </a:prstGeom>
          <a:effectLst>
            <a:glow rad="5334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0762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9362" y="806589"/>
            <a:ext cx="3627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Entornos usados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88" y="3086102"/>
            <a:ext cx="3151425" cy="29544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4" y="3764865"/>
            <a:ext cx="3100078" cy="1596933"/>
          </a:xfrm>
          <a:prstGeom prst="rect">
            <a:avLst/>
          </a:prstGeom>
        </p:spPr>
      </p:pic>
      <p:pic>
        <p:nvPicPr>
          <p:cNvPr id="13" name="Imagen 12" descr="Imagen que contiene luz&#10;&#10;Descripción generada automáticamente">
            <a:extLst>
              <a:ext uri="{FF2B5EF4-FFF2-40B4-BE49-F238E27FC236}">
                <a16:creationId xmlns:a16="http://schemas.microsoft.com/office/drawing/2014/main" id="{49ADEB41-894B-48A1-A963-B9FC3F377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0" y="1438271"/>
            <a:ext cx="5143500" cy="22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9362" y="806589"/>
            <a:ext cx="4282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Valoración personal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06" y="1928730"/>
            <a:ext cx="1409637" cy="1321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9" y="2102980"/>
            <a:ext cx="1882516" cy="9697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41" y="3390177"/>
            <a:ext cx="3988983" cy="1282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50" y="2481077"/>
            <a:ext cx="1971164" cy="7909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71" y="1142711"/>
            <a:ext cx="1235839" cy="12358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6394">
            <a:off x="6707736" y="2341058"/>
            <a:ext cx="1229201" cy="24584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83" y="1865408"/>
            <a:ext cx="1371371" cy="12410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07" y="1576712"/>
            <a:ext cx="1779613" cy="593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32F8573-75FD-4D30-8D65-DC11F32E72E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9697" y="3583137"/>
            <a:ext cx="1076696" cy="130350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6A7FFF6-D918-4FC0-A895-817DA1A01C6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75" y="4535592"/>
            <a:ext cx="1256766" cy="125676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CCBC249-35D5-4297-8D71-0DA7DBEE55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45" y="4674831"/>
            <a:ext cx="3142322" cy="157116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29B7C36-3F55-4C8C-8963-06FB7018A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74" y="4867169"/>
            <a:ext cx="3546834" cy="118227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13FC002-379E-4047-9ED7-44D977CB3AD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01" y="3198877"/>
            <a:ext cx="2150161" cy="2146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22499" y="1129511"/>
            <a:ext cx="4807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600" dirty="0"/>
              <a:t>Muchas gracias por la atención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6623" y="4371517"/>
            <a:ext cx="512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</a:t>
            </a:r>
          </a:p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Robles</a:t>
            </a:r>
          </a:p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Bastidas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6197" y="4681003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105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Robles Bastidas, Jose</dc:creator>
  <cp:lastModifiedBy>José Robles Bastidas</cp:lastModifiedBy>
  <cp:revision>33</cp:revision>
  <dcterms:created xsi:type="dcterms:W3CDTF">2019-05-27T08:20:10Z</dcterms:created>
  <dcterms:modified xsi:type="dcterms:W3CDTF">2020-03-12T06:40:22Z</dcterms:modified>
</cp:coreProperties>
</file>