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5" r:id="rId5"/>
    <p:sldId id="263" r:id="rId6"/>
    <p:sldId id="266" r:id="rId7"/>
    <p:sldId id="267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937"/>
    <a:srgbClr val="E4873F"/>
    <a:srgbClr val="2CDCF2"/>
    <a:srgbClr val="EE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78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2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04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4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41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99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7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58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88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81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5676-2B18-428D-A877-0B42D29AFD9B}" type="datetimeFigureOut">
              <a:rPr lang="es-ES" smtClean="0"/>
              <a:t>28/05/2019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DBEB-8362-4584-B070-7DACF618AE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67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image" Target="../media/image20.png"/><Relationship Id="rId1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529780"/>
            <a:ext cx="6343651" cy="2949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6623" y="4371517"/>
            <a:ext cx="5124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José</a:t>
            </a:r>
          </a:p>
          <a:p>
            <a:r>
              <a:rPr lang="es-ES" sz="2800" dirty="0"/>
              <a:t> </a:t>
            </a:r>
            <a:r>
              <a:rPr lang="es-ES" sz="2800" dirty="0" smtClean="0"/>
              <a:t>    Robles</a:t>
            </a:r>
          </a:p>
          <a:p>
            <a:r>
              <a:rPr lang="es-ES" sz="2800" dirty="0"/>
              <a:t> </a:t>
            </a:r>
            <a:r>
              <a:rPr lang="es-ES" sz="2800" dirty="0" smtClean="0"/>
              <a:t>         Bastidas</a:t>
            </a:r>
            <a:endParaRPr lang="es-ES" sz="2800" dirty="0"/>
          </a:p>
        </p:txBody>
      </p:sp>
      <p:sp>
        <p:nvSpPr>
          <p:cNvPr id="2" name="Rectangle 1"/>
          <p:cNvSpPr/>
          <p:nvPr/>
        </p:nvSpPr>
        <p:spPr>
          <a:xfrm>
            <a:off x="5199623" y="4680315"/>
            <a:ext cx="2602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Presentado por: </a:t>
            </a:r>
          </a:p>
        </p:txBody>
      </p:sp>
    </p:spTree>
    <p:extLst>
      <p:ext uri="{BB962C8B-B14F-4D97-AF65-F5344CB8AC3E}">
        <p14:creationId xmlns:p14="http://schemas.microsoft.com/office/powerpoint/2010/main" val="31033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51"/>
            <a:ext cx="11144250" cy="643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9805" y="2155803"/>
            <a:ext cx="43042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b="0" i="0" dirty="0" smtClean="0">
                <a:solidFill>
                  <a:srgbClr val="B22222"/>
                </a:solidFill>
                <a:effectLst/>
                <a:latin typeface="inherit"/>
              </a:rPr>
              <a:t>	</a:t>
            </a:r>
            <a:r>
              <a:rPr lang="es-ES" sz="1600" b="0" i="0" dirty="0" smtClean="0">
                <a:solidFill>
                  <a:srgbClr val="B22222"/>
                </a:solidFill>
                <a:effectLst/>
                <a:latin typeface="inherit"/>
              </a:rPr>
              <a:t>Los servicios que proporciona incluyen servicios de aplicaciones, consultoría comercial, servicios de procesos comerciales, servicios de infraestructura de TI, servicios de externalización de TI y servicios de integración de sistemas, entre otros.</a:t>
            </a:r>
            <a:endParaRPr lang="es-ES" sz="1600" b="0" i="0" dirty="0" smtClean="0">
              <a:solidFill>
                <a:srgbClr val="212121"/>
              </a:solidFill>
              <a:effectLst/>
              <a:latin typeface="Open Sans"/>
            </a:endParaRPr>
          </a:p>
          <a:p>
            <a:pPr fontAlgn="base"/>
            <a:r>
              <a:rPr lang="es-ES" sz="1600" b="0" i="0" dirty="0" smtClean="0">
                <a:solidFill>
                  <a:srgbClr val="212121"/>
                </a:solidFill>
                <a:effectLst/>
                <a:latin typeface="Open Sans"/>
              </a:rPr>
              <a:t> </a:t>
            </a:r>
          </a:p>
          <a:p>
            <a:pPr fontAlgn="base"/>
            <a:r>
              <a:rPr lang="es-ES" sz="1600" b="0" i="0" dirty="0" smtClean="0">
                <a:solidFill>
                  <a:srgbClr val="B22222"/>
                </a:solidFill>
                <a:effectLst/>
                <a:latin typeface="inherit"/>
              </a:rPr>
              <a:t>	CGI también desarrolla productos y servicios para mercados tales como telecomunicaciones, salud, manufactura, petróleo y gas, correos y logística, servicios minoristas y de consumo, transporte, etc.</a:t>
            </a:r>
            <a:endParaRPr lang="es-ES" sz="1600" b="0" i="0" dirty="0">
              <a:solidFill>
                <a:srgbClr val="212121"/>
              </a:solidFill>
              <a:effectLst/>
              <a:latin typeface="Open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331680"/>
            <a:ext cx="4759532" cy="2213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4750" y="290756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 smtClean="0"/>
              <a:t>Spring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900"/>
                    </a14:imgEffect>
                    <a14:imgEffect>
                      <a14:saturation sat="10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1" t="21327" r="29067" b="21327"/>
          <a:stretch/>
        </p:blipFill>
        <p:spPr>
          <a:xfrm>
            <a:off x="9387224" y="281324"/>
            <a:ext cx="2700000" cy="270000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39362" y="806589"/>
            <a:ext cx="47721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smtClean="0"/>
              <a:t>Tareas desempeñadas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3010">
            <a:off x="6337142" y="3774737"/>
            <a:ext cx="1428949" cy="2857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23" y="2182132"/>
            <a:ext cx="4496934" cy="40472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50825" y="290756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 err="1" smtClean="0"/>
              <a:t>Boot</a:t>
            </a:r>
            <a:endParaRPr lang="es-ES" sz="3600" b="1" i="1" u="sng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15374" y="1780991"/>
            <a:ext cx="3132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 smtClean="0">
                <a:solidFill>
                  <a:srgbClr val="EE6800"/>
                </a:solidFill>
              </a:rPr>
              <a:t>MVC Server </a:t>
            </a:r>
            <a:r>
              <a:rPr lang="es-ES" sz="3600" b="1" i="1" u="sng" dirty="0" err="1">
                <a:solidFill>
                  <a:srgbClr val="EE6800"/>
                </a:solidFill>
              </a:rPr>
              <a:t>S</a:t>
            </a:r>
            <a:r>
              <a:rPr lang="es-ES" sz="3600" b="1" i="1" u="sng" dirty="0" err="1" smtClean="0">
                <a:solidFill>
                  <a:srgbClr val="EE6800"/>
                </a:solidFill>
              </a:rPr>
              <a:t>ide</a:t>
            </a:r>
            <a:endParaRPr lang="es-ES" sz="3600" b="1" i="1" u="sng" dirty="0" smtClean="0">
              <a:solidFill>
                <a:srgbClr val="EE68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01" y="3751026"/>
            <a:ext cx="2470449" cy="909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56" y="3897693"/>
            <a:ext cx="3553852" cy="6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47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485" y="4285607"/>
            <a:ext cx="3128965" cy="100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92" y="324997"/>
            <a:ext cx="5556581" cy="2417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39362" y="806589"/>
            <a:ext cx="47721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smtClean="0"/>
              <a:t>Tareas desempeñadas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5374" y="1780991"/>
            <a:ext cx="313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i="1" u="sng" dirty="0" smtClean="0">
                <a:solidFill>
                  <a:srgbClr val="E4873F"/>
                </a:solidFill>
              </a:rPr>
              <a:t>Web </a:t>
            </a:r>
            <a:r>
              <a:rPr lang="es-ES" sz="3600" b="1" i="1" u="sng" dirty="0" err="1" smtClean="0">
                <a:solidFill>
                  <a:srgbClr val="E4873F"/>
                </a:solidFill>
              </a:rPr>
              <a:t>Testing</a:t>
            </a:r>
            <a:endParaRPr lang="es-ES" sz="3600" b="1" i="1" u="sng" dirty="0" smtClean="0">
              <a:solidFill>
                <a:srgbClr val="E4873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2742109"/>
            <a:ext cx="4121334" cy="13737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45" y="2089558"/>
            <a:ext cx="2633944" cy="23837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90" y="4733921"/>
            <a:ext cx="3038475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65" y="4205537"/>
            <a:ext cx="1905000" cy="190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49462">
            <a:off x="1316986" y="3219645"/>
            <a:ext cx="142894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39362" y="806589"/>
            <a:ext cx="3627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smtClean="0"/>
              <a:t>Entornos usados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62" y="1724027"/>
            <a:ext cx="3151425" cy="2954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227" y="2876546"/>
            <a:ext cx="2458319" cy="2722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4" y="3658043"/>
            <a:ext cx="3100078" cy="15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39362" y="806589"/>
            <a:ext cx="4282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smtClean="0"/>
              <a:t>Valoración personal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3" y="1764564"/>
            <a:ext cx="1409637" cy="13215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03" y="4527319"/>
            <a:ext cx="1522321" cy="16859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3" y="3295650"/>
            <a:ext cx="1882516" cy="9697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04" y="5138304"/>
            <a:ext cx="3988983" cy="12828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477" y="3739693"/>
            <a:ext cx="1971164" cy="7909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63" y="2069930"/>
            <a:ext cx="1235839" cy="12358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72367">
            <a:off x="6008306" y="3173632"/>
            <a:ext cx="1229201" cy="24584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63" y="1968325"/>
            <a:ext cx="1371371" cy="12410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86" y="2149350"/>
            <a:ext cx="1779613" cy="5932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92" y="3265969"/>
            <a:ext cx="1872335" cy="18723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61" y="5565483"/>
            <a:ext cx="3842605" cy="700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09551"/>
            <a:ext cx="1177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" y="-3"/>
            <a:ext cx="2876549" cy="2876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0" y="-1"/>
            <a:ext cx="2876551" cy="2876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3981449"/>
            <a:ext cx="28765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539305"/>
            <a:ext cx="2097140" cy="9751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22499" y="1129511"/>
            <a:ext cx="48073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600" dirty="0" smtClean="0"/>
              <a:t>Muchas gracias por la atención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66623" y="4371517"/>
            <a:ext cx="5124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</a:t>
            </a:r>
          </a:p>
          <a:p>
            <a:r>
              <a:rPr lang="es-ES" sz="3600" dirty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smtClean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Robles</a:t>
            </a:r>
          </a:p>
          <a:p>
            <a:r>
              <a:rPr lang="es-ES" sz="3600" dirty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600" dirty="0" smtClean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Bastidas</a:t>
            </a:r>
            <a:endParaRPr lang="es-ES" sz="3600" dirty="0">
              <a:solidFill>
                <a:srgbClr val="E119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6197" y="4681003"/>
            <a:ext cx="2005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 smtClean="0">
                <a:solidFill>
                  <a:srgbClr val="E11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Alumno: </a:t>
            </a:r>
            <a:endParaRPr lang="es-ES" sz="3600" dirty="0">
              <a:solidFill>
                <a:srgbClr val="E119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5450" y="3981452"/>
            <a:ext cx="2876548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Robles Bastidas, Jose</dc:creator>
  <cp:lastModifiedBy>Robles Bastidas, Jose</cp:lastModifiedBy>
  <cp:revision>28</cp:revision>
  <dcterms:created xsi:type="dcterms:W3CDTF">2019-05-27T08:20:10Z</dcterms:created>
  <dcterms:modified xsi:type="dcterms:W3CDTF">2019-05-28T10:55:26Z</dcterms:modified>
</cp:coreProperties>
</file>