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jdhani"/>
      <p:regular r:id="rId15"/>
      <p:bold r:id="rId16"/>
    </p:embeddedFont>
    <p:embeddedFont>
      <p:font typeface="Open Sans Light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  <p:embeddedFont>
      <p:font typeface="Karl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5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5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Italic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Karla-bold.fntdata"/><Relationship Id="rId25" Type="http://schemas.openxmlformats.org/officeDocument/2006/relationships/font" Target="fonts/Karla-regular.fntdata"/><Relationship Id="rId28" Type="http://schemas.openxmlformats.org/officeDocument/2006/relationships/font" Target="fonts/Karla-boldItalic.fntdata"/><Relationship Id="rId27" Type="http://schemas.openxmlformats.org/officeDocument/2006/relationships/font" Target="fonts/Karl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jdhani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Light-regular.fntdata"/><Relationship Id="rId16" Type="http://schemas.openxmlformats.org/officeDocument/2006/relationships/font" Target="fonts/Rajdhani-bold.fntdata"/><Relationship Id="rId19" Type="http://schemas.openxmlformats.org/officeDocument/2006/relationships/font" Target="fonts/OpenSansLight-italic.fntdata"/><Relationship Id="rId18" Type="http://schemas.openxmlformats.org/officeDocument/2006/relationships/font" Target="fonts/OpenSan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5e7d74cdf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5e7d74cd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e652833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e652833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e1113f4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e1113f4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030d08a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030d08a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040601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040601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05b2f174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05b2f17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05b2f174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05b2f174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5e7d74cd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5e7d74cd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48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Estructura básica de Flexbox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" name="Google Shape;5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54" name="Google Shape;54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74" name="Google Shape;74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7" name="Google Shape;87;p29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Bootstrap 5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>
            <p:ph type="title"/>
          </p:nvPr>
        </p:nvSpPr>
        <p:spPr>
          <a:xfrm>
            <a:off x="4442205" y="571145"/>
            <a:ext cx="40581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básica de Flexbox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/>
        </p:nvSpPr>
        <p:spPr>
          <a:xfrm>
            <a:off x="1006375" y="1902050"/>
            <a:ext cx="51507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Flexbox 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propone una estructura basada en el uso de un 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contenedor padre 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flex-container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 y sus </a:t>
            </a:r>
            <a:r>
              <a:rPr b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elementos hijos 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flex-items</a:t>
            </a:r>
            <a:r>
              <a:rPr lang="e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sz="20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8" name="Google Shape;98;p31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31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00" name="Google Shape;100;p31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1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31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03" name="Google Shape;103;p31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1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Trabajar con Flexbox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0" name="Google Shape;110;p32"/>
          <p:cNvSpPr txBox="1"/>
          <p:nvPr/>
        </p:nvSpPr>
        <p:spPr>
          <a:xfrm>
            <a:off x="717750" y="1176675"/>
            <a:ext cx="77076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empezar a trabajar con Flexbox tenemos que definir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flex-container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Para eso usamos la propiedad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 el valor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 esta forma, estamos habilitando un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contexto flex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trabajar con los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hijos directos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del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La propiedad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también puede recibir el valor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inline-f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lex</a:t>
            </a:r>
            <a:r>
              <a:rPr lang="es" sz="1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1" name="Google Shape;111;p32"/>
          <p:cNvGrpSpPr/>
          <p:nvPr/>
        </p:nvGrpSpPr>
        <p:grpSpPr>
          <a:xfrm>
            <a:off x="726800" y="2762022"/>
            <a:ext cx="7689521" cy="1387442"/>
            <a:chOff x="1122825" y="2552200"/>
            <a:chExt cx="6630612" cy="530713"/>
          </a:xfrm>
        </p:grpSpPr>
        <p:sp>
          <p:nvSpPr>
            <p:cNvPr id="112" name="Google Shape;112;p32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720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.contenedor-padre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display: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flex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r>
                <a:rPr lang="es" sz="1050">
                  <a:solidFill>
                    <a:srgbClr val="ABB2BF"/>
                  </a:solidFill>
                  <a:highlight>
                    <a:srgbClr val="282C34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p32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Estructura básica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9" name="Google Shape;119;p33"/>
          <p:cNvSpPr txBox="1"/>
          <p:nvPr/>
        </p:nvSpPr>
        <p:spPr>
          <a:xfrm>
            <a:off x="717750" y="1176675"/>
            <a:ext cx="77076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Cuando hablamos de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flex-container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hablamos de un elemento HTML que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contiene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uno o más elementos. A estos elementos anidados los llamamos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flex-items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En el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flex-container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es en donde configuramos la mayoría de las propiedades flex.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33"/>
          <p:cNvSpPr/>
          <p:nvPr/>
        </p:nvSpPr>
        <p:spPr>
          <a:xfrm>
            <a:off x="1540462" y="2979739"/>
            <a:ext cx="4109700" cy="1518300"/>
          </a:xfrm>
          <a:prstGeom prst="rect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3"/>
          <p:cNvSpPr/>
          <p:nvPr/>
        </p:nvSpPr>
        <p:spPr>
          <a:xfrm>
            <a:off x="1719050" y="3132151"/>
            <a:ext cx="1169400" cy="1221900"/>
          </a:xfrm>
          <a:prstGeom prst="rect">
            <a:avLst/>
          </a:prstGeom>
          <a:solidFill>
            <a:srgbClr val="E06C75"/>
          </a:solidFill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3"/>
          <p:cNvSpPr/>
          <p:nvPr/>
        </p:nvSpPr>
        <p:spPr>
          <a:xfrm>
            <a:off x="3010100" y="3132151"/>
            <a:ext cx="1169400" cy="1221900"/>
          </a:xfrm>
          <a:prstGeom prst="rect">
            <a:avLst/>
          </a:prstGeom>
          <a:solidFill>
            <a:srgbClr val="673AB7"/>
          </a:solidFill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3"/>
          <p:cNvSpPr/>
          <p:nvPr/>
        </p:nvSpPr>
        <p:spPr>
          <a:xfrm>
            <a:off x="4301150" y="3132151"/>
            <a:ext cx="1169400" cy="1221900"/>
          </a:xfrm>
          <a:prstGeom prst="rect">
            <a:avLst/>
          </a:prstGeom>
          <a:solidFill>
            <a:srgbClr val="8BC34A">
              <a:alpha val="75450"/>
            </a:srgbClr>
          </a:solidFill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33"/>
          <p:cNvCxnSpPr/>
          <p:nvPr/>
        </p:nvCxnSpPr>
        <p:spPr>
          <a:xfrm>
            <a:off x="5650050" y="3189176"/>
            <a:ext cx="497400" cy="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33"/>
          <p:cNvCxnSpPr/>
          <p:nvPr/>
        </p:nvCxnSpPr>
        <p:spPr>
          <a:xfrm>
            <a:off x="5470550" y="3738901"/>
            <a:ext cx="702900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33"/>
          <p:cNvSpPr txBox="1"/>
          <p:nvPr/>
        </p:nvSpPr>
        <p:spPr>
          <a:xfrm>
            <a:off x="6173450" y="2984426"/>
            <a:ext cx="1430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C183F"/>
                </a:solidFill>
                <a:latin typeface="Karla"/>
                <a:ea typeface="Karla"/>
                <a:cs typeface="Karla"/>
                <a:sym typeface="Karla"/>
              </a:rPr>
              <a:t>flex-container</a:t>
            </a:r>
            <a:endParaRPr b="1">
              <a:solidFill>
                <a:srgbClr val="EC18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7" name="Google Shape;127;p33"/>
          <p:cNvSpPr txBox="1"/>
          <p:nvPr/>
        </p:nvSpPr>
        <p:spPr>
          <a:xfrm>
            <a:off x="6173450" y="3534151"/>
            <a:ext cx="1430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flex-items</a:t>
            </a:r>
            <a:endParaRPr b="1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flex-wrap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4"/>
          <p:cNvSpPr txBox="1"/>
          <p:nvPr/>
        </p:nvSpPr>
        <p:spPr>
          <a:xfrm>
            <a:off x="717750" y="1100475"/>
            <a:ext cx="7707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Por defecto, los elementos hijos de un contenedor flex van a tratar de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entrar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todos en una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misma línea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34"/>
          <p:cNvSpPr/>
          <p:nvPr/>
        </p:nvSpPr>
        <p:spPr>
          <a:xfrm>
            <a:off x="2757375" y="1966350"/>
            <a:ext cx="3425400" cy="797400"/>
          </a:xfrm>
          <a:prstGeom prst="rect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4"/>
          <p:cNvSpPr/>
          <p:nvPr/>
        </p:nvSpPr>
        <p:spPr>
          <a:xfrm>
            <a:off x="2894900" y="2068649"/>
            <a:ext cx="331500" cy="583800"/>
          </a:xfrm>
          <a:prstGeom prst="rect">
            <a:avLst/>
          </a:prstGeom>
          <a:solidFill>
            <a:srgbClr val="E06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4"/>
          <p:cNvSpPr/>
          <p:nvPr/>
        </p:nvSpPr>
        <p:spPr>
          <a:xfrm>
            <a:off x="3300387" y="2068649"/>
            <a:ext cx="331500" cy="5838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4"/>
          <p:cNvSpPr/>
          <p:nvPr/>
        </p:nvSpPr>
        <p:spPr>
          <a:xfrm>
            <a:off x="3705874" y="2068649"/>
            <a:ext cx="331500" cy="583800"/>
          </a:xfrm>
          <a:prstGeom prst="rect">
            <a:avLst/>
          </a:prstGeom>
          <a:solidFill>
            <a:srgbClr val="8BC34A">
              <a:alpha val="75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4"/>
          <p:cNvSpPr txBox="1"/>
          <p:nvPr/>
        </p:nvSpPr>
        <p:spPr>
          <a:xfrm>
            <a:off x="717750" y="2829207"/>
            <a:ext cx="77076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aclararle al contenedor que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debe respetar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ancho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definido de sus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hijos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usamos la propiedad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 el valor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wrap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34"/>
          <p:cNvSpPr/>
          <p:nvPr/>
        </p:nvSpPr>
        <p:spPr>
          <a:xfrm>
            <a:off x="4111342" y="2066550"/>
            <a:ext cx="331500" cy="583800"/>
          </a:xfrm>
          <a:prstGeom prst="rect">
            <a:avLst/>
          </a:prstGeom>
          <a:solidFill>
            <a:srgbClr val="E06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4"/>
          <p:cNvSpPr/>
          <p:nvPr/>
        </p:nvSpPr>
        <p:spPr>
          <a:xfrm>
            <a:off x="4516829" y="2066550"/>
            <a:ext cx="331500" cy="5838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4"/>
          <p:cNvSpPr/>
          <p:nvPr/>
        </p:nvSpPr>
        <p:spPr>
          <a:xfrm>
            <a:off x="4922316" y="2066550"/>
            <a:ext cx="331500" cy="583800"/>
          </a:xfrm>
          <a:prstGeom prst="rect">
            <a:avLst/>
          </a:prstGeom>
          <a:solidFill>
            <a:srgbClr val="8BC34A">
              <a:alpha val="75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4"/>
          <p:cNvSpPr/>
          <p:nvPr/>
        </p:nvSpPr>
        <p:spPr>
          <a:xfrm>
            <a:off x="2757375" y="3709896"/>
            <a:ext cx="3425400" cy="1098600"/>
          </a:xfrm>
          <a:prstGeom prst="rect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4"/>
          <p:cNvSpPr/>
          <p:nvPr/>
        </p:nvSpPr>
        <p:spPr>
          <a:xfrm>
            <a:off x="2894900" y="3812195"/>
            <a:ext cx="678600" cy="583800"/>
          </a:xfrm>
          <a:prstGeom prst="rect">
            <a:avLst/>
          </a:prstGeom>
          <a:solidFill>
            <a:srgbClr val="E06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4"/>
          <p:cNvSpPr/>
          <p:nvPr/>
        </p:nvSpPr>
        <p:spPr>
          <a:xfrm>
            <a:off x="3725338" y="3812195"/>
            <a:ext cx="678600" cy="5838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4"/>
          <p:cNvSpPr/>
          <p:nvPr/>
        </p:nvSpPr>
        <p:spPr>
          <a:xfrm>
            <a:off x="4555776" y="3812195"/>
            <a:ext cx="678600" cy="583800"/>
          </a:xfrm>
          <a:prstGeom prst="rect">
            <a:avLst/>
          </a:prstGeom>
          <a:solidFill>
            <a:srgbClr val="8BC34A">
              <a:alpha val="75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4"/>
          <p:cNvSpPr/>
          <p:nvPr/>
        </p:nvSpPr>
        <p:spPr>
          <a:xfrm>
            <a:off x="5386175" y="3810096"/>
            <a:ext cx="678600" cy="583800"/>
          </a:xfrm>
          <a:prstGeom prst="rect">
            <a:avLst/>
          </a:prstGeom>
          <a:solidFill>
            <a:srgbClr val="E06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4"/>
          <p:cNvSpPr/>
          <p:nvPr/>
        </p:nvSpPr>
        <p:spPr>
          <a:xfrm>
            <a:off x="2894900" y="4495900"/>
            <a:ext cx="678600" cy="3027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4"/>
          <p:cNvSpPr/>
          <p:nvPr/>
        </p:nvSpPr>
        <p:spPr>
          <a:xfrm>
            <a:off x="3725405" y="4495900"/>
            <a:ext cx="678600" cy="302700"/>
          </a:xfrm>
          <a:prstGeom prst="rect">
            <a:avLst/>
          </a:prstGeom>
          <a:solidFill>
            <a:srgbClr val="8BC34A">
              <a:alpha val="75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4"/>
          <p:cNvSpPr/>
          <p:nvPr/>
        </p:nvSpPr>
        <p:spPr>
          <a:xfrm>
            <a:off x="5327795" y="2061900"/>
            <a:ext cx="331500" cy="583800"/>
          </a:xfrm>
          <a:prstGeom prst="rect">
            <a:avLst/>
          </a:prstGeom>
          <a:solidFill>
            <a:srgbClr val="E06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4"/>
          <p:cNvSpPr/>
          <p:nvPr/>
        </p:nvSpPr>
        <p:spPr>
          <a:xfrm>
            <a:off x="5733282" y="2061900"/>
            <a:ext cx="331500" cy="5838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4"/>
          <p:cNvSpPr/>
          <p:nvPr/>
        </p:nvSpPr>
        <p:spPr>
          <a:xfrm>
            <a:off x="4555903" y="4495900"/>
            <a:ext cx="678600" cy="302700"/>
          </a:xfrm>
          <a:prstGeom prst="rect">
            <a:avLst/>
          </a:prstGeom>
          <a:solidFill>
            <a:srgbClr val="E06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4"/>
          <p:cNvSpPr/>
          <p:nvPr/>
        </p:nvSpPr>
        <p:spPr>
          <a:xfrm>
            <a:off x="5386349" y="4495900"/>
            <a:ext cx="678600" cy="3027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flex-wrap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p35"/>
          <p:cNvSpPr txBox="1"/>
          <p:nvPr/>
        </p:nvSpPr>
        <p:spPr>
          <a:xfrm>
            <a:off x="717750" y="1176675"/>
            <a:ext cx="77076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Como dijimos, l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propiedad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con el valor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wrap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permitirá que los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ítems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tomen el ancho definido y que los que no entren en la línea, caigan a la siguiente.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también puede recibir los valores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nowrap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wrap-reverse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9" name="Google Shape;159;p35"/>
          <p:cNvGrpSpPr/>
          <p:nvPr/>
        </p:nvGrpSpPr>
        <p:grpSpPr>
          <a:xfrm>
            <a:off x="726803" y="2533384"/>
            <a:ext cx="7689521" cy="1489816"/>
            <a:chOff x="1122825" y="2552200"/>
            <a:chExt cx="6630612" cy="530713"/>
          </a:xfrm>
        </p:grpSpPr>
        <p:sp>
          <p:nvSpPr>
            <p:cNvPr id="160" name="Google Shape;160;p35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0" lIns="180000" spcFirstLastPara="1" rIns="91425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contenedor-padre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display: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flex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	flex-wrap: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wrap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1" name="Google Shape;161;p35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flex-items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7" name="Google Shape;167;p36"/>
          <p:cNvSpPr txBox="1"/>
          <p:nvPr/>
        </p:nvSpPr>
        <p:spPr>
          <a:xfrm>
            <a:off x="717750" y="1176675"/>
            <a:ext cx="77076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flex-item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a su vez, puede convertirse en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flex-container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Para eso, solo hace falta asignarle la regla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display:flex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para que así sus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elementos hijos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pasen a ser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flex-items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8" name="Google Shape;168;p36"/>
          <p:cNvGrpSpPr/>
          <p:nvPr/>
        </p:nvGrpSpPr>
        <p:grpSpPr>
          <a:xfrm>
            <a:off x="726806" y="2457074"/>
            <a:ext cx="7689521" cy="1262937"/>
            <a:chOff x="1122825" y="2552200"/>
            <a:chExt cx="6630612" cy="530713"/>
          </a:xfrm>
        </p:grpSpPr>
        <p:sp>
          <p:nvSpPr>
            <p:cNvPr id="169" name="Google Shape;169;p36"/>
            <p:cNvSpPr/>
            <p:nvPr/>
          </p:nvSpPr>
          <p:spPr>
            <a:xfrm>
              <a:off x="1707537" y="2552200"/>
              <a:ext cx="6045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0" lIns="180000" spcFirstLastPara="1" rIns="91425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.elemento-hijo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display: </a:t>
              </a:r>
              <a:r>
                <a:rPr lang="es" sz="16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flex</a:t>
              </a: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0" name="Google Shape;170;p36"/>
            <p:cNvSpPr/>
            <p:nvPr/>
          </p:nvSpPr>
          <p:spPr>
            <a:xfrm>
              <a:off x="1122825" y="2552213"/>
              <a:ext cx="5847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css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