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jdhani"/>
      <p:regular r:id="rId28"/>
      <p:bold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5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4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jdhani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jdhani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39" Type="http://schemas.openxmlformats.org/officeDocument/2006/relationships/font" Target="fonts/Karla-bold.fntdata"/><Relationship Id="rId16" Type="http://schemas.openxmlformats.org/officeDocument/2006/relationships/slide" Target="slides/slide10.xml"/><Relationship Id="rId38" Type="http://schemas.openxmlformats.org/officeDocument/2006/relationships/font" Target="fonts/Karl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e6ad22e9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e6ad22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040601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040601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02e4752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02e4752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02e4752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02e4752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02e4752d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02e4752d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02e4752d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02e4752d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2e4752d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2e4752d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02e4752d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02e4752d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02e4752d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02e4752d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2e4752d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2e4752d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02e4752d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02e4752d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65283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65283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02e4752d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02e4752d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5e6ad22e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5e6ad22e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02e4752d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02e4752d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2e4752d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02e4752d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e1113f4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e1113f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30d08a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30d08a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2e4752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2e4752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2e4752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2e4752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02e4752d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02e4752d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ítems en Flexbox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2">
  <p:cSld name="TITLE_AND_BODY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" name="Google Shape;53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ítems en Flexbox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0" name="Google Shape;6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0" name="Google Shape;80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93" name="Google Shape;93;p3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Bootstrap 5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Relationship Id="rId4" Type="http://schemas.openxmlformats.org/officeDocument/2006/relationships/slide" Target="/ppt/slides/slide1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4442205" y="7997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items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Flexbox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flex-grow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717750" y="1176675"/>
            <a:ext cx="7707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esta propiedad definimos cuánto puede llegar 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crecer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ítem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caso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disponer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espacio libre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el contenedor. Configura un crecimiento flexible para el elemento.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40"/>
          <p:cNvSpPr/>
          <p:nvPr/>
        </p:nvSpPr>
        <p:spPr>
          <a:xfrm>
            <a:off x="2858850" y="2913800"/>
            <a:ext cx="3425400" cy="797400"/>
          </a:xfrm>
          <a:prstGeom prst="rect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0"/>
          <p:cNvSpPr/>
          <p:nvPr/>
        </p:nvSpPr>
        <p:spPr>
          <a:xfrm>
            <a:off x="2986613" y="3023974"/>
            <a:ext cx="3315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/>
          <p:nvPr/>
        </p:nvSpPr>
        <p:spPr>
          <a:xfrm>
            <a:off x="3392099" y="3023974"/>
            <a:ext cx="3315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3804008" y="3021875"/>
            <a:ext cx="1136100" cy="5838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/>
          <p:nvPr/>
        </p:nvSpPr>
        <p:spPr>
          <a:xfrm>
            <a:off x="5014028" y="3021875"/>
            <a:ext cx="3315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40"/>
          <p:cNvCxnSpPr/>
          <p:nvPr/>
        </p:nvCxnSpPr>
        <p:spPr>
          <a:xfrm>
            <a:off x="3805300" y="2739700"/>
            <a:ext cx="1136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5" name="Google Shape;205;p40"/>
          <p:cNvSpPr txBox="1"/>
          <p:nvPr/>
        </p:nvSpPr>
        <p:spPr>
          <a:xfrm>
            <a:off x="3862950" y="2333575"/>
            <a:ext cx="1018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endParaRPr sz="13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5419449" y="3020599"/>
            <a:ext cx="3315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5824881" y="3023975"/>
            <a:ext cx="331500" cy="5838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flex-grow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ambos ítems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tienen la propiedad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con valor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a medida que el contenedor se agrande, irán abarcando el espacio disponible en partes iguales.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4" name="Google Shape;214;p41"/>
          <p:cNvCxnSpPr/>
          <p:nvPr/>
        </p:nvCxnSpPr>
        <p:spPr>
          <a:xfrm>
            <a:off x="3514575" y="4264675"/>
            <a:ext cx="12252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215" name="Google Shape;215;p41"/>
          <p:cNvGrpSpPr/>
          <p:nvPr/>
        </p:nvGrpSpPr>
        <p:grpSpPr>
          <a:xfrm>
            <a:off x="726790" y="2193679"/>
            <a:ext cx="7689521" cy="1004957"/>
            <a:chOff x="1122825" y="2552200"/>
            <a:chExt cx="6630612" cy="530713"/>
          </a:xfrm>
        </p:grpSpPr>
        <p:sp>
          <p:nvSpPr>
            <p:cNvPr id="216" name="Google Shape;216;p41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.caja-a, .caja-b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flex-grow: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r>
                <a:rPr lang="es" sz="1050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8" name="Google Shape;218;p41"/>
          <p:cNvSpPr/>
          <p:nvPr/>
        </p:nvSpPr>
        <p:spPr>
          <a:xfrm>
            <a:off x="1376206" y="3623200"/>
            <a:ext cx="16902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1"/>
          <p:cNvSpPr/>
          <p:nvPr/>
        </p:nvSpPr>
        <p:spPr>
          <a:xfrm>
            <a:off x="1376202" y="3747288"/>
            <a:ext cx="8475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0" name="Google Shape;220;p41"/>
          <p:cNvSpPr/>
          <p:nvPr/>
        </p:nvSpPr>
        <p:spPr>
          <a:xfrm>
            <a:off x="2212425" y="3747288"/>
            <a:ext cx="8475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1" name="Google Shape;221;p41"/>
          <p:cNvSpPr/>
          <p:nvPr/>
        </p:nvSpPr>
        <p:spPr>
          <a:xfrm>
            <a:off x="5224899" y="3627475"/>
            <a:ext cx="25428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1"/>
          <p:cNvSpPr/>
          <p:nvPr/>
        </p:nvSpPr>
        <p:spPr>
          <a:xfrm>
            <a:off x="5224898" y="3751563"/>
            <a:ext cx="13053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6519199" y="3751563"/>
            <a:ext cx="1248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flex-grow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9" name="Google Shape;229;p42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un solo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ítem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tienen la propiedad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este intentará ocupar el espacio libre disponible, a medida que el contenedor se agrande, según la proporción que definamos con el valor.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0" name="Google Shape;230;p42"/>
          <p:cNvGrpSpPr/>
          <p:nvPr/>
        </p:nvGrpSpPr>
        <p:grpSpPr>
          <a:xfrm>
            <a:off x="726790" y="2346079"/>
            <a:ext cx="7689521" cy="1004957"/>
            <a:chOff x="1122825" y="2552200"/>
            <a:chExt cx="6630612" cy="530713"/>
          </a:xfrm>
        </p:grpSpPr>
        <p:sp>
          <p:nvSpPr>
            <p:cNvPr id="231" name="Google Shape;231;p4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.caja-b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flex-grow: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r>
                <a:rPr lang="es" sz="1050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4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3" name="Google Shape;233;p42"/>
          <p:cNvSpPr/>
          <p:nvPr/>
        </p:nvSpPr>
        <p:spPr>
          <a:xfrm>
            <a:off x="1381806" y="3615725"/>
            <a:ext cx="16902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381802" y="3739813"/>
            <a:ext cx="8475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5" name="Google Shape;235;p42"/>
          <p:cNvSpPr/>
          <p:nvPr/>
        </p:nvSpPr>
        <p:spPr>
          <a:xfrm>
            <a:off x="2218025" y="3739813"/>
            <a:ext cx="8475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5219401" y="3616799"/>
            <a:ext cx="25428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673A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5219401" y="3740886"/>
            <a:ext cx="8475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6066901" y="3740886"/>
            <a:ext cx="16953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39" name="Google Shape;239;p42"/>
          <p:cNvCxnSpPr/>
          <p:nvPr/>
        </p:nvCxnSpPr>
        <p:spPr>
          <a:xfrm>
            <a:off x="3520175" y="4257200"/>
            <a:ext cx="12252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flex-grow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número que le asignamos a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flex-grow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determina qué cantidad de espacio disponible dentro del contenedor flexible tiene que ocupar ese ítem.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equivale al 100% del espacio disponible, y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al 0%. Podemos usar cualquier valor en el medio, como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0.25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el 25%.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2859300" y="3445777"/>
            <a:ext cx="3425400" cy="797400"/>
          </a:xfrm>
          <a:prstGeom prst="rect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3"/>
          <p:cNvSpPr/>
          <p:nvPr/>
        </p:nvSpPr>
        <p:spPr>
          <a:xfrm>
            <a:off x="2876598" y="3552577"/>
            <a:ext cx="3315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43"/>
          <p:cNvSpPr/>
          <p:nvPr/>
        </p:nvSpPr>
        <p:spPr>
          <a:xfrm>
            <a:off x="3208099" y="3552577"/>
            <a:ext cx="3315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43"/>
          <p:cNvSpPr/>
          <p:nvPr/>
        </p:nvSpPr>
        <p:spPr>
          <a:xfrm>
            <a:off x="3543251" y="3552577"/>
            <a:ext cx="1401900" cy="5838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0.75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43"/>
          <p:cNvSpPr/>
          <p:nvPr/>
        </p:nvSpPr>
        <p:spPr>
          <a:xfrm>
            <a:off x="4945178" y="3552577"/>
            <a:ext cx="3315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5276675" y="3552577"/>
            <a:ext cx="10080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0.25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2" name="Google Shape;252;p43"/>
          <p:cNvCxnSpPr/>
          <p:nvPr/>
        </p:nvCxnSpPr>
        <p:spPr>
          <a:xfrm>
            <a:off x="2876600" y="3271677"/>
            <a:ext cx="33276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3" name="Google Shape;253;p43"/>
          <p:cNvSpPr txBox="1"/>
          <p:nvPr/>
        </p:nvSpPr>
        <p:spPr>
          <a:xfrm>
            <a:off x="4031300" y="2869277"/>
            <a:ext cx="1018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flex-grow</a:t>
            </a:r>
            <a:endParaRPr sz="13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align-self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0" name="Google Shape;260;p4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align-self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permite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alinear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sobre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cross axis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cada ítem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 que le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apliquemos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esta propiedad, independientemente de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alineación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 se haya definido en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contenedor flex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align-items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744975" y="2974981"/>
            <a:ext cx="1700700" cy="10017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/>
          <p:nvPr/>
        </p:nvSpPr>
        <p:spPr>
          <a:xfrm>
            <a:off x="752130" y="2972331"/>
            <a:ext cx="566700" cy="3306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1878741" y="2970624"/>
            <a:ext cx="566700" cy="3306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2679153" y="2977161"/>
            <a:ext cx="1700700" cy="10017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5"/>
          <p:cNvSpPr/>
          <p:nvPr/>
        </p:nvSpPr>
        <p:spPr>
          <a:xfrm>
            <a:off x="2686308" y="2974510"/>
            <a:ext cx="566700" cy="3306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3812919" y="2972804"/>
            <a:ext cx="566700" cy="3306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4841910" y="2977161"/>
            <a:ext cx="1700700" cy="10017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/>
          <p:nvPr/>
        </p:nvSpPr>
        <p:spPr>
          <a:xfrm>
            <a:off x="4849065" y="3650167"/>
            <a:ext cx="566700" cy="3306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5975676" y="3648460"/>
            <a:ext cx="566700" cy="3306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6" name="Google Shape;276;p45"/>
          <p:cNvSpPr/>
          <p:nvPr/>
        </p:nvSpPr>
        <p:spPr>
          <a:xfrm>
            <a:off x="6698325" y="2977161"/>
            <a:ext cx="1700700" cy="10017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1352925" y="3641625"/>
            <a:ext cx="525900" cy="3306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3246143" y="3310602"/>
            <a:ext cx="566700" cy="3306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5408894" y="2974510"/>
            <a:ext cx="566700" cy="3306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6698316" y="2974954"/>
            <a:ext cx="566700" cy="3306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7824927" y="2973247"/>
            <a:ext cx="566700" cy="3306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2" name="Google Shape;282;p45"/>
          <p:cNvSpPr/>
          <p:nvPr/>
        </p:nvSpPr>
        <p:spPr>
          <a:xfrm>
            <a:off x="7258152" y="2974932"/>
            <a:ext cx="566700" cy="10017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83" name="Google Shape;283;p45"/>
          <p:cNvCxnSpPr/>
          <p:nvPr/>
        </p:nvCxnSpPr>
        <p:spPr>
          <a:xfrm rot="10800000">
            <a:off x="4615275" y="2970700"/>
            <a:ext cx="0" cy="10215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84" name="Google Shape;284;p45"/>
          <p:cNvSpPr txBox="1"/>
          <p:nvPr/>
        </p:nvSpPr>
        <p:spPr>
          <a:xfrm>
            <a:off x="4079050" y="2489425"/>
            <a:ext cx="111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4079050" y="4132375"/>
            <a:ext cx="111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align-self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flex-end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flex-end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ítem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alínea al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final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del eje transversal.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6"/>
          <p:cNvSpPr/>
          <p:nvPr/>
        </p:nvSpPr>
        <p:spPr>
          <a:xfrm>
            <a:off x="3721200" y="3480799"/>
            <a:ext cx="1700700" cy="11094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6"/>
          <p:cNvSpPr/>
          <p:nvPr/>
        </p:nvSpPr>
        <p:spPr>
          <a:xfrm>
            <a:off x="3728355" y="3477209"/>
            <a:ext cx="566700" cy="4473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4854965" y="3474900"/>
            <a:ext cx="566700" cy="4473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4288655" y="4142909"/>
            <a:ext cx="566700" cy="4473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6" name="Google Shape;296;p46"/>
          <p:cNvGrpSpPr/>
          <p:nvPr/>
        </p:nvGrpSpPr>
        <p:grpSpPr>
          <a:xfrm>
            <a:off x="726799" y="1784108"/>
            <a:ext cx="7689521" cy="1298866"/>
            <a:chOff x="1122825" y="2552200"/>
            <a:chExt cx="6630612" cy="530713"/>
          </a:xfrm>
        </p:grpSpPr>
        <p:sp>
          <p:nvSpPr>
            <p:cNvPr id="297" name="Google Shape;297;p4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.contenedor-padre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align-items: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flex-start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.caja-dos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align-self: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flex-end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6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99" name="Google Shape;299;p46"/>
          <p:cNvCxnSpPr/>
          <p:nvPr/>
        </p:nvCxnSpPr>
        <p:spPr>
          <a:xfrm rot="10800000">
            <a:off x="3411625" y="3521975"/>
            <a:ext cx="0" cy="10683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00" name="Google Shape;300;p46"/>
          <p:cNvSpPr txBox="1"/>
          <p:nvPr/>
        </p:nvSpPr>
        <p:spPr>
          <a:xfrm>
            <a:off x="4118100" y="4590200"/>
            <a:ext cx="90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6"/>
          <p:cNvSpPr txBox="1"/>
          <p:nvPr/>
        </p:nvSpPr>
        <p:spPr>
          <a:xfrm>
            <a:off x="4015650" y="3133800"/>
            <a:ext cx="111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/>
          <p:nvPr/>
        </p:nvSpPr>
        <p:spPr>
          <a:xfrm>
            <a:off x="3721200" y="3480799"/>
            <a:ext cx="1700700" cy="11094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align-self: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center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ítem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alínea al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centro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del eje transversal.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3728355" y="3477209"/>
            <a:ext cx="566700" cy="4473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4854965" y="3474900"/>
            <a:ext cx="566700" cy="4473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1" name="Google Shape;311;p47"/>
          <p:cNvSpPr/>
          <p:nvPr/>
        </p:nvSpPr>
        <p:spPr>
          <a:xfrm>
            <a:off x="4288205" y="3811859"/>
            <a:ext cx="566700" cy="4473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12" name="Google Shape;312;p47"/>
          <p:cNvGrpSpPr/>
          <p:nvPr/>
        </p:nvGrpSpPr>
        <p:grpSpPr>
          <a:xfrm>
            <a:off x="726799" y="1797874"/>
            <a:ext cx="7689521" cy="1298866"/>
            <a:chOff x="1122825" y="2552200"/>
            <a:chExt cx="6630612" cy="530713"/>
          </a:xfrm>
        </p:grpSpPr>
        <p:sp>
          <p:nvSpPr>
            <p:cNvPr id="313" name="Google Shape;313;p4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.contenedor-padre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align-items: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flex-start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.caja-dos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align-self: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6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15" name="Google Shape;315;p47"/>
          <p:cNvCxnSpPr/>
          <p:nvPr/>
        </p:nvCxnSpPr>
        <p:spPr>
          <a:xfrm rot="10800000">
            <a:off x="3411625" y="3522000"/>
            <a:ext cx="0" cy="10608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16" name="Google Shape;316;p47"/>
          <p:cNvSpPr txBox="1"/>
          <p:nvPr/>
        </p:nvSpPr>
        <p:spPr>
          <a:xfrm>
            <a:off x="2503825" y="4005600"/>
            <a:ext cx="90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4118100" y="4590200"/>
            <a:ext cx="90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4015650" y="3133800"/>
            <a:ext cx="111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/>
          <p:nvPr/>
        </p:nvSpPr>
        <p:spPr>
          <a:xfrm>
            <a:off x="3721200" y="3480799"/>
            <a:ext cx="1700700" cy="11094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align-self: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flex-start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flex-start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ítem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alínea al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inicio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del eje transversal.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8"/>
          <p:cNvSpPr/>
          <p:nvPr/>
        </p:nvSpPr>
        <p:spPr>
          <a:xfrm>
            <a:off x="3725567" y="4142909"/>
            <a:ext cx="566700" cy="4473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7" name="Google Shape;327;p48"/>
          <p:cNvSpPr/>
          <p:nvPr/>
        </p:nvSpPr>
        <p:spPr>
          <a:xfrm>
            <a:off x="4852178" y="4140600"/>
            <a:ext cx="566700" cy="4473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8" name="Google Shape;328;p48"/>
          <p:cNvSpPr/>
          <p:nvPr/>
        </p:nvSpPr>
        <p:spPr>
          <a:xfrm>
            <a:off x="4288880" y="3469609"/>
            <a:ext cx="566700" cy="4473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29" name="Google Shape;329;p48"/>
          <p:cNvGrpSpPr/>
          <p:nvPr/>
        </p:nvGrpSpPr>
        <p:grpSpPr>
          <a:xfrm>
            <a:off x="726799" y="1802463"/>
            <a:ext cx="7689521" cy="1298866"/>
            <a:chOff x="1122825" y="2552200"/>
            <a:chExt cx="6630612" cy="530713"/>
          </a:xfrm>
        </p:grpSpPr>
        <p:sp>
          <p:nvSpPr>
            <p:cNvPr id="330" name="Google Shape;330;p48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.contenedor-padre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align-items: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flex-end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.caja-dos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align-self: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flex-start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6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2" name="Google Shape;332;p48"/>
          <p:cNvSpPr txBox="1"/>
          <p:nvPr/>
        </p:nvSpPr>
        <p:spPr>
          <a:xfrm>
            <a:off x="4015650" y="3133800"/>
            <a:ext cx="111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3" name="Google Shape;333;p48"/>
          <p:cNvCxnSpPr/>
          <p:nvPr/>
        </p:nvCxnSpPr>
        <p:spPr>
          <a:xfrm rot="10800000">
            <a:off x="3411625" y="3522000"/>
            <a:ext cx="0" cy="106080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334" name="Google Shape;334;p48"/>
          <p:cNvSpPr txBox="1"/>
          <p:nvPr/>
        </p:nvSpPr>
        <p:spPr>
          <a:xfrm>
            <a:off x="4118100" y="4590200"/>
            <a:ext cx="90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/>
        </p:nvSpPr>
        <p:spPr>
          <a:xfrm>
            <a:off x="3721200" y="3709400"/>
            <a:ext cx="1700700" cy="8928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align-self: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stretch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717750" y="93582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Open Sans"/>
                <a:ea typeface="Open Sans"/>
                <a:cs typeface="Open Sans"/>
                <a:sym typeface="Open Sans"/>
              </a:rPr>
              <a:t>stretch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ítem se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ajusta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hasta abarcar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todo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cross axis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 el comportamiento por defecto.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Funciona siempre que el elemento no tenga definida una altura.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9"/>
          <p:cNvSpPr/>
          <p:nvPr/>
        </p:nvSpPr>
        <p:spPr>
          <a:xfrm>
            <a:off x="3728355" y="3705656"/>
            <a:ext cx="566700" cy="4473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4854965" y="3705656"/>
            <a:ext cx="566700" cy="4473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4288200" y="3705650"/>
            <a:ext cx="566700" cy="8928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45" name="Google Shape;345;p49"/>
          <p:cNvGrpSpPr/>
          <p:nvPr/>
        </p:nvGrpSpPr>
        <p:grpSpPr>
          <a:xfrm>
            <a:off x="726802" y="2027735"/>
            <a:ext cx="7689521" cy="1268403"/>
            <a:chOff x="1122825" y="2620440"/>
            <a:chExt cx="6630612" cy="530713"/>
          </a:xfrm>
        </p:grpSpPr>
        <p:sp>
          <p:nvSpPr>
            <p:cNvPr id="346" name="Google Shape;346;p49"/>
            <p:cNvSpPr/>
            <p:nvPr/>
          </p:nvSpPr>
          <p:spPr>
            <a:xfrm>
              <a:off x="1707537" y="262044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.caja-uno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 .caja-tres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align-self: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flex-start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.caja-dos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align-self: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stretch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65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7" name="Google Shape;347;p49"/>
            <p:cNvSpPr/>
            <p:nvPr/>
          </p:nvSpPr>
          <p:spPr>
            <a:xfrm>
              <a:off x="1122825" y="2620452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8" name="Google Shape;348;p49"/>
          <p:cNvSpPr txBox="1"/>
          <p:nvPr/>
        </p:nvSpPr>
        <p:spPr>
          <a:xfrm>
            <a:off x="4015650" y="3362400"/>
            <a:ext cx="1112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4118100" y="4590200"/>
            <a:ext cx="907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endParaRPr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/>
        </p:nvSpPr>
        <p:spPr>
          <a:xfrm>
            <a:off x="1006375" y="19782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Flexbox nos da la posibilidad de aplicarle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directamente a cada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ítem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poder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manipularlos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separado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tener mayor control.</a:t>
            </a:r>
            <a:endParaRPr sz="24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3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6" name="Google Shape;106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09" name="Google Shape;109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Estas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aplicarán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para los flex-items siempre y cuando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contenedor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padre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sea un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flex-container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5" name="Google Shape;355;p50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5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357" name="Google Shape;357;p5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50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360" name="Google Shape;360;p5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howjump?jump=nextslide"/>
              </a:rPr>
              <a:t>order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flex-grow</a:t>
            </a:r>
            <a:endParaRPr b="1" sz="2000" u="sng">
              <a:solidFill>
                <a:schemeClr val="hlink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align-self</a:t>
            </a:r>
            <a:endParaRPr b="1" sz="2000" u="sng">
              <a:solidFill>
                <a:schemeClr val="hlink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7" name="Google Shape;117;p33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order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order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0" name="Google Shape;130;p35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esta propiedad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controlamos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orden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 cada ítem, sin importar el orden original que tengan en la estructura HTML. Esta propiedad recibe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 entero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positivo o negativo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Por defecto, todos los ítems flex tienen un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order: 0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implícito, aunque no se especifique.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1" name="Google Shape;131;p35"/>
          <p:cNvGrpSpPr/>
          <p:nvPr/>
        </p:nvGrpSpPr>
        <p:grpSpPr>
          <a:xfrm>
            <a:off x="726800" y="2838222"/>
            <a:ext cx="7689521" cy="1387442"/>
            <a:chOff x="1122825" y="2552200"/>
            <a:chExt cx="6630612" cy="530713"/>
          </a:xfrm>
        </p:grpSpPr>
        <p:sp>
          <p:nvSpPr>
            <p:cNvPr id="132" name="Google Shape;132;p3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order: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r>
                <a:rPr lang="es" sz="1050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3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order: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número positivo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9" name="Google Shape;139;p36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le asignamos a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caja Q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(que posee la clase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caja-q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propiedad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s" sz="16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valor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esta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pasará al final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la fila por ser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 más alto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Recordemos que, por defecto, el valor del orden de cada ítem es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1605572" y="3518726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6"/>
          <p:cNvSpPr/>
          <p:nvPr/>
        </p:nvSpPr>
        <p:spPr>
          <a:xfrm>
            <a:off x="1738372" y="3644951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2" name="Google Shape;142;p36"/>
          <p:cNvSpPr/>
          <p:nvPr/>
        </p:nvSpPr>
        <p:spPr>
          <a:xfrm>
            <a:off x="2441783" y="3640676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3" name="Google Shape;143;p36"/>
          <p:cNvSpPr/>
          <p:nvPr/>
        </p:nvSpPr>
        <p:spPr>
          <a:xfrm>
            <a:off x="3159208" y="3640676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4" name="Google Shape;144;p36"/>
          <p:cNvSpPr/>
          <p:nvPr/>
        </p:nvSpPr>
        <p:spPr>
          <a:xfrm>
            <a:off x="5250522" y="3518725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6"/>
          <p:cNvSpPr/>
          <p:nvPr/>
        </p:nvSpPr>
        <p:spPr>
          <a:xfrm>
            <a:off x="5391283" y="3640675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6" name="Google Shape;146;p36"/>
          <p:cNvSpPr/>
          <p:nvPr/>
        </p:nvSpPr>
        <p:spPr>
          <a:xfrm>
            <a:off x="6094708" y="3640675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7" name="Google Shape;147;p36"/>
          <p:cNvSpPr/>
          <p:nvPr/>
        </p:nvSpPr>
        <p:spPr>
          <a:xfrm>
            <a:off x="6812147" y="3640675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48" name="Google Shape;148;p36"/>
          <p:cNvCxnSpPr/>
          <p:nvPr/>
        </p:nvCxnSpPr>
        <p:spPr>
          <a:xfrm>
            <a:off x="4330275" y="4101500"/>
            <a:ext cx="682500" cy="33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49" name="Google Shape;149;p36"/>
          <p:cNvGrpSpPr/>
          <p:nvPr/>
        </p:nvGrpSpPr>
        <p:grpSpPr>
          <a:xfrm>
            <a:off x="726790" y="2346079"/>
            <a:ext cx="7689521" cy="1004957"/>
            <a:chOff x="1122825" y="2552200"/>
            <a:chExt cx="6630612" cy="530713"/>
          </a:xfrm>
        </p:grpSpPr>
        <p:sp>
          <p:nvSpPr>
            <p:cNvPr id="150" name="Google Shape;150;p3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.caja-q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order: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r>
                <a:rPr lang="es" sz="1050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" name="Google Shape;151;p3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2" name="Google Shape;152;p36"/>
          <p:cNvSpPr txBox="1"/>
          <p:nvPr/>
        </p:nvSpPr>
        <p:spPr>
          <a:xfrm>
            <a:off x="6812150" y="4183975"/>
            <a:ext cx="714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order: 1</a:t>
            </a:r>
            <a:endParaRPr/>
          </a:p>
        </p:txBody>
      </p:sp>
      <p:cxnSp>
        <p:nvCxnSpPr>
          <p:cNvPr id="153" name="Google Shape;153;p36"/>
          <p:cNvCxnSpPr>
            <a:stCxn id="145" idx="2"/>
            <a:endCxn id="152" idx="2"/>
          </p:cNvCxnSpPr>
          <p:nvPr/>
        </p:nvCxnSpPr>
        <p:spPr>
          <a:xfrm flipH="1" rot="-5400000">
            <a:off x="6458683" y="3758575"/>
            <a:ext cx="600" cy="14208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3F3F3F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order: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número negativo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7"/>
          <p:cNvSpPr txBox="1"/>
          <p:nvPr/>
        </p:nvSpPr>
        <p:spPr>
          <a:xfrm>
            <a:off x="717750" y="1176675"/>
            <a:ext cx="77076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ahora le asignamos a la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caja D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la propiedad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con un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valor, esta pasará al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principio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 la fila. Colocando al ítem con el orden más pequeño primero.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7"/>
          <p:cNvSpPr/>
          <p:nvPr/>
        </p:nvSpPr>
        <p:spPr>
          <a:xfrm>
            <a:off x="1681772" y="3518726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7"/>
          <p:cNvSpPr/>
          <p:nvPr/>
        </p:nvSpPr>
        <p:spPr>
          <a:xfrm>
            <a:off x="3235397" y="3640676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2" name="Google Shape;162;p37"/>
          <p:cNvSpPr/>
          <p:nvPr/>
        </p:nvSpPr>
        <p:spPr>
          <a:xfrm>
            <a:off x="1811383" y="3640676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3" name="Google Shape;163;p37"/>
          <p:cNvSpPr/>
          <p:nvPr/>
        </p:nvSpPr>
        <p:spPr>
          <a:xfrm>
            <a:off x="2525983" y="3640676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4" name="Google Shape;164;p37"/>
          <p:cNvSpPr/>
          <p:nvPr/>
        </p:nvSpPr>
        <p:spPr>
          <a:xfrm>
            <a:off x="5326722" y="3518725"/>
            <a:ext cx="2403000" cy="1071900"/>
          </a:xfrm>
          <a:prstGeom prst="rect">
            <a:avLst/>
          </a:prstGeom>
          <a:solidFill>
            <a:srgbClr val="673AB7">
              <a:alpha val="12950"/>
            </a:srgbClr>
          </a:solidFill>
          <a:ln cap="flat" cmpd="sng" w="9525">
            <a:solidFill>
              <a:srgbClr val="3F3F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6170921" y="3640675"/>
            <a:ext cx="714600" cy="828000"/>
          </a:xfrm>
          <a:prstGeom prst="rect">
            <a:avLst/>
          </a:prstGeom>
          <a:solidFill>
            <a:srgbClr val="F4433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37"/>
          <p:cNvSpPr/>
          <p:nvPr/>
        </p:nvSpPr>
        <p:spPr>
          <a:xfrm>
            <a:off x="5453508" y="3640675"/>
            <a:ext cx="714600" cy="828000"/>
          </a:xfrm>
          <a:prstGeom prst="rect">
            <a:avLst/>
          </a:prstGeom>
          <a:solidFill>
            <a:srgbClr val="8BC34A">
              <a:alpha val="85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endParaRPr sz="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7"/>
          <p:cNvSpPr/>
          <p:nvPr/>
        </p:nvSpPr>
        <p:spPr>
          <a:xfrm>
            <a:off x="6888347" y="3640675"/>
            <a:ext cx="714600" cy="828000"/>
          </a:xfrm>
          <a:prstGeom prst="rect">
            <a:avLst/>
          </a:prstGeom>
          <a:solidFill>
            <a:srgbClr val="673AB7">
              <a:alpha val="67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</a:t>
            </a:r>
            <a:endParaRPr b="1" sz="2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68" name="Google Shape;168;p37"/>
          <p:cNvCxnSpPr/>
          <p:nvPr/>
        </p:nvCxnSpPr>
        <p:spPr>
          <a:xfrm>
            <a:off x="4406475" y="4101500"/>
            <a:ext cx="682500" cy="33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69" name="Google Shape;169;p37"/>
          <p:cNvGrpSpPr/>
          <p:nvPr/>
        </p:nvGrpSpPr>
        <p:grpSpPr>
          <a:xfrm>
            <a:off x="726790" y="2269879"/>
            <a:ext cx="7689521" cy="1004957"/>
            <a:chOff x="1122825" y="2552200"/>
            <a:chExt cx="6630612" cy="530713"/>
          </a:xfrm>
        </p:grpSpPr>
        <p:sp>
          <p:nvSpPr>
            <p:cNvPr id="170" name="Google Shape;170;p37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.caja-d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order: -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r>
                <a:rPr lang="es" sz="1050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37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2" name="Google Shape;172;p37"/>
          <p:cNvSpPr txBox="1"/>
          <p:nvPr/>
        </p:nvSpPr>
        <p:spPr>
          <a:xfrm>
            <a:off x="5453500" y="4183975"/>
            <a:ext cx="714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order: -1</a:t>
            </a:r>
            <a:endParaRPr/>
          </a:p>
        </p:txBody>
      </p:sp>
      <p:cxnSp>
        <p:nvCxnSpPr>
          <p:cNvPr id="173" name="Google Shape;173;p37"/>
          <p:cNvCxnSpPr>
            <a:stCxn id="165" idx="2"/>
            <a:endCxn id="172" idx="2"/>
          </p:cNvCxnSpPr>
          <p:nvPr/>
        </p:nvCxnSpPr>
        <p:spPr>
          <a:xfrm rot="5400000">
            <a:off x="6169271" y="4110325"/>
            <a:ext cx="600" cy="717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3F3F3F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cajas se irán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ordenando respetando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secuencia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b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números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negativos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hacia los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positivos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8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81" name="Google Shape;181;p3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38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84" name="Google Shape;184;p3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flex-grow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