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34DB-6DC1-7A43-9E91-86753DAC7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6A815-0710-714C-ACF0-2E99489E7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E22A-D2FB-BC43-9886-B684ABEE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4F4D3-EC7E-F042-9D59-76CFE1A9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0569-E4A1-224A-8ABA-27B2F246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5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826F-BC92-114F-B597-8806534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AF692-E473-154F-9835-CB9E83C04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10DD-CCDD-2145-97C1-5A5921C7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FA36-B2C3-354B-9FB2-965E348C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E3DE-97ED-954D-B515-7C9D3D7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41592-0712-1F4F-A1D7-2CB8DC5DE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0946B-33A5-8246-9179-CB400AF1A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3EBD-3D58-7B42-8EFD-0EA7FC7F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C5FF-A510-8444-A32C-7F957ABA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F05DD-93DD-A34A-96D8-8114EB87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B2D5-1B39-E445-A077-8DC87C37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53B0-47C4-FC4C-998B-FA2AFD10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1962-1A05-E04B-A09A-85B960BA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D372-6B85-914A-BCA9-17146491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BC4C1-B63B-974B-8C83-ED58E13D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791-ECB4-F642-828C-CEE800D2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1EACD-5513-C342-BE17-CD1A678F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05E6-E8AD-7949-A68C-120FF9D5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9087-5BF7-8443-B393-DE5F5EE7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DD74-288E-1A4F-9A53-52BCD92C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0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C5D1-EA42-3F4B-A0E9-1D33C3B0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D4AE-6465-3D4B-863D-2B0FCEDC9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C0D59-075A-E240-BD06-A7B4266FD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B9994-1E8E-C542-8201-B6C45138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35795-7D94-4D41-B465-1774B665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C1302-E5A4-4B43-AA2C-B08889E5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F8CB-005D-7B42-B9C0-82868B3D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8E0A-5A47-6445-B72B-F40FB8E14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A2E2F-9A58-824D-AF9F-57A16C5A1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0D303-D2D6-3943-A358-409A6FFB3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AFF7C-600E-3D4F-814D-1F7355BFC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D99D6-700E-DD4B-9C73-9CA7FB1F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DF799-5712-3947-A1F0-F366AD9B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76796-8EFD-B04B-9278-0503C4B6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1845-41CB-9046-9AD5-0110DD6E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928E4-ABB4-3449-92E5-FDFA4E06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5D3A9-C789-A94D-B873-BBF858CC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EEC4C-BD9E-A64E-A320-81C46412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37BE3-204A-F24E-BE27-CF4D5AEE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23139-3507-FD43-AB40-D47216EB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FEE5E-04AE-6A47-818F-5571F8DB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D7A8-76EE-6548-BFEA-9A016D0B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7A21-7EDD-1345-B717-3B946BAD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36C26-720F-7448-92BC-8A8F013F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C4E63-DC06-5545-A848-A1B17116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06EBB-7B2C-8146-AC39-452FA364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E3A86-8862-C849-9371-3561AE1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29B0-03D8-2048-8486-02F6CC53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ADC29-674F-344C-800F-9D4F64730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0B4B2-4E03-E943-9CFF-2B6F9254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67BE5-EE88-C34D-95B5-C4E800F1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0228-F611-9E4B-AD83-E6E74B52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90CCA-4BE6-1B49-86ED-0A965514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F523B-627A-484A-9812-C88A594C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6AF58-4DA4-9346-88C5-0E71D8070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38BFC-2DA9-C649-936A-DE3703D6D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3B45-DE06-4340-8701-EF333BF46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2A152-34CE-BC40-B70D-9B3980358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startups/" TargetMode="External"/><Relationship Id="rId2" Type="http://schemas.openxmlformats.org/officeDocument/2006/relationships/hyperlink" Target="https://github.com/ibmdevadvmx/CiecniaDeDato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i.carrada@ibm.com" TargetMode="External"/><Relationship Id="rId4" Type="http://schemas.openxmlformats.org/officeDocument/2006/relationships/hyperlink" Target="http://ibm.biz/KodemiaBootcam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0B88-09B9-8F4F-AE5E-04C6F9978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373" y="5194739"/>
            <a:ext cx="11592910" cy="23876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hlinkClick r:id="rId2"/>
              </a:rPr>
              <a:t>https://github.com/ibmdevadvmx/CiecniaDeDatos</a:t>
            </a:r>
            <a:br>
              <a:rPr lang="en-US" sz="4900" dirty="0"/>
            </a:br>
            <a:br>
              <a:rPr lang="en-US" sz="4900" dirty="0"/>
            </a:br>
            <a:r>
              <a:rPr lang="en-US" sz="4900" dirty="0" err="1"/>
              <a:t>developer.ibm.com</a:t>
            </a:r>
            <a:r>
              <a:rPr lang="en-US" sz="4900" dirty="0"/>
              <a:t>/recipes</a:t>
            </a:r>
            <a:br>
              <a:rPr lang="en-US" sz="4900" dirty="0"/>
            </a:br>
            <a:r>
              <a:rPr lang="en-US" sz="4900" dirty="0" err="1"/>
              <a:t>developer.ibm.com</a:t>
            </a:r>
            <a:r>
              <a:rPr lang="en-US" sz="4900" dirty="0"/>
              <a:t>/patterns</a:t>
            </a:r>
            <a:br>
              <a:rPr lang="en-US" sz="4900" dirty="0"/>
            </a:br>
            <a:r>
              <a:rPr lang="en-US" sz="4900" dirty="0">
                <a:hlinkClick r:id="rId3"/>
              </a:rPr>
              <a:t>developer.ibm.com/startups/</a:t>
            </a:r>
            <a:br>
              <a:rPr lang="en-US" sz="4900" dirty="0"/>
            </a:br>
            <a:br>
              <a:rPr lang="en-US" sz="4900" dirty="0"/>
            </a:br>
            <a:r>
              <a:rPr lang="en-US" sz="4900" dirty="0" err="1"/>
              <a:t>Cuenta</a:t>
            </a:r>
            <a:r>
              <a:rPr lang="en-US" sz="4900" dirty="0"/>
              <a:t> de </a:t>
            </a:r>
            <a:r>
              <a:rPr lang="en-US" sz="4900" dirty="0" err="1"/>
              <a:t>ibm</a:t>
            </a:r>
            <a:r>
              <a:rPr lang="en-US" sz="4900" dirty="0"/>
              <a:t> cloud: </a:t>
            </a:r>
            <a:r>
              <a:rPr lang="en-US" sz="4000" dirty="0">
                <a:hlinkClick r:id="rId4"/>
              </a:rPr>
              <a:t>ibm.biz/KodemiaBootcamp</a:t>
            </a:r>
            <a:br>
              <a:rPr lang="en-US" sz="4900" dirty="0"/>
            </a:br>
            <a:br>
              <a:rPr lang="en-US" sz="4900" dirty="0"/>
            </a:br>
            <a:r>
              <a:rPr lang="en-US" sz="4900" dirty="0"/>
              <a:t>Startups/</a:t>
            </a:r>
            <a:r>
              <a:rPr lang="en-US" sz="4900" dirty="0" err="1"/>
              <a:t>DevComms</a:t>
            </a:r>
            <a:r>
              <a:rPr lang="en-US" sz="4900" dirty="0"/>
              <a:t>/PYMEs:</a:t>
            </a:r>
            <a:br>
              <a:rPr lang="en-US" sz="4900" dirty="0"/>
            </a:br>
            <a:r>
              <a:rPr lang="en-US" sz="4900" dirty="0">
                <a:hlinkClick r:id="rId5"/>
              </a:rPr>
              <a:t>i.carrada@ibm.com</a:t>
            </a:r>
            <a:br>
              <a:rPr lang="en-US" sz="4900" dirty="0"/>
            </a:br>
            <a:r>
              <a:rPr lang="en-US" sz="4900" dirty="0"/>
              <a:t>IG: @</a:t>
            </a:r>
            <a:r>
              <a:rPr lang="en-US" sz="4900" dirty="0" err="1"/>
              <a:t>elbuenizzy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6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https://github.com/ibmdevadvmx/CiecniaDeDatos  developer.ibm.com/recipes developer.ibm.com/patterns developer.ibm.com/startups/  Cuenta de ibm cloud: ibm.biz/KodemiaBootcamp  Startups/DevComms/PYMEs: i.carrada@ibm.com IG: @elbuenizzy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https://github.com/ibmdevadvmx/CiecniaDeDatos  developer.ibm.com/recipes developer.ibm.com/patterns  Startups/DevComms/PYMEs: i.carrada@ibm.com IG: @elbuenizzy </dc:title>
  <dc:creator>ISAAC YAEL CARRADA PALMEROS</dc:creator>
  <cp:lastModifiedBy>ISAAC YAEL CARRADA PALMEROS</cp:lastModifiedBy>
  <cp:revision>3</cp:revision>
  <dcterms:created xsi:type="dcterms:W3CDTF">2019-06-29T15:08:10Z</dcterms:created>
  <dcterms:modified xsi:type="dcterms:W3CDTF">2019-06-29T15:27:30Z</dcterms:modified>
</cp:coreProperties>
</file>