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8" r:id="rId2"/>
    <p:sldId id="274" r:id="rId3"/>
    <p:sldId id="273" r:id="rId4"/>
    <p:sldId id="257" r:id="rId5"/>
    <p:sldId id="259" r:id="rId6"/>
    <p:sldId id="261" r:id="rId7"/>
    <p:sldId id="263" r:id="rId8"/>
    <p:sldId id="265" r:id="rId9"/>
    <p:sldId id="266" r:id="rId10"/>
    <p:sldId id="269" r:id="rId11"/>
    <p:sldId id="270" r:id="rId12"/>
    <p:sldId id="27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99E5B1-FAD8-4DA9-AE5F-477A69F2931B}" type="doc">
      <dgm:prSet loTypeId="urn:microsoft.com/office/officeart/2005/8/layout/chart3" loCatId="cycle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DB4299AE-14CF-4414-8183-F86AF6E0F8D1}">
      <dgm:prSet/>
      <dgm:spPr/>
      <dgm:t>
        <a:bodyPr/>
        <a:lstStyle/>
        <a:p>
          <a:r>
            <a:rPr lang="en-US" dirty="0"/>
            <a:t>Study of data</a:t>
          </a:r>
        </a:p>
      </dgm:t>
    </dgm:pt>
    <dgm:pt modelId="{BBB31F19-9A5E-4DD9-BAD8-796A5F9A529F}" type="parTrans" cxnId="{596FC4BE-9EAB-4BF5-B198-4A9C1349F1F9}">
      <dgm:prSet/>
      <dgm:spPr/>
      <dgm:t>
        <a:bodyPr/>
        <a:lstStyle/>
        <a:p>
          <a:endParaRPr lang="en-US"/>
        </a:p>
      </dgm:t>
    </dgm:pt>
    <dgm:pt modelId="{1CC72B56-1ACC-4987-988B-16DB0C19CFDB}" type="sibTrans" cxnId="{596FC4BE-9EAB-4BF5-B198-4A9C1349F1F9}">
      <dgm:prSet/>
      <dgm:spPr/>
      <dgm:t>
        <a:bodyPr/>
        <a:lstStyle/>
        <a:p>
          <a:endParaRPr lang="en-US"/>
        </a:p>
      </dgm:t>
    </dgm:pt>
    <dgm:pt modelId="{20E416E2-C0C2-4A5E-A9DE-8434E89745FD}">
      <dgm:prSet/>
      <dgm:spPr/>
      <dgm:t>
        <a:bodyPr/>
        <a:lstStyle/>
        <a:p>
          <a:r>
            <a:rPr lang="en-US" dirty="0"/>
            <a:t>Art to discover</a:t>
          </a:r>
        </a:p>
      </dgm:t>
    </dgm:pt>
    <dgm:pt modelId="{FEFDAEA0-C2F5-4EDC-9653-966F99413FA0}" type="parTrans" cxnId="{434E86EF-D413-4CD2-8ADB-00A91052F4A9}">
      <dgm:prSet/>
      <dgm:spPr/>
      <dgm:t>
        <a:bodyPr/>
        <a:lstStyle/>
        <a:p>
          <a:endParaRPr lang="en-US"/>
        </a:p>
      </dgm:t>
    </dgm:pt>
    <dgm:pt modelId="{82086186-C5BD-4CFC-BB47-E39693DB54D1}" type="sibTrans" cxnId="{434E86EF-D413-4CD2-8ADB-00A91052F4A9}">
      <dgm:prSet/>
      <dgm:spPr/>
      <dgm:t>
        <a:bodyPr/>
        <a:lstStyle/>
        <a:p>
          <a:endParaRPr lang="en-US"/>
        </a:p>
      </dgm:t>
    </dgm:pt>
    <dgm:pt modelId="{5BBFB692-3861-4E66-9F43-862D78C4E040}">
      <dgm:prSet/>
      <dgm:spPr/>
      <dgm:t>
        <a:bodyPr/>
        <a:lstStyle/>
        <a:p>
          <a:r>
            <a:rPr lang="en-US" dirty="0"/>
            <a:t>Insights and trends</a:t>
          </a:r>
        </a:p>
      </dgm:t>
    </dgm:pt>
    <dgm:pt modelId="{C6A4DB9A-47A0-47C0-8F40-49277064D4AA}" type="parTrans" cxnId="{293D52B7-1F41-4674-B13F-DCE4CE745190}">
      <dgm:prSet/>
      <dgm:spPr/>
      <dgm:t>
        <a:bodyPr/>
        <a:lstStyle/>
        <a:p>
          <a:endParaRPr lang="en-US"/>
        </a:p>
      </dgm:t>
    </dgm:pt>
    <dgm:pt modelId="{19E45141-7C23-4D1E-885A-9215B7DA25DF}" type="sibTrans" cxnId="{293D52B7-1F41-4674-B13F-DCE4CE745190}">
      <dgm:prSet/>
      <dgm:spPr/>
      <dgm:t>
        <a:bodyPr/>
        <a:lstStyle/>
        <a:p>
          <a:endParaRPr lang="en-US"/>
        </a:p>
      </dgm:t>
    </dgm:pt>
    <dgm:pt modelId="{5AFC52A1-127B-46DD-A30E-46C638F9A1FF}">
      <dgm:prSet/>
      <dgm:spPr/>
      <dgm:t>
        <a:bodyPr/>
        <a:lstStyle/>
        <a:p>
          <a:r>
            <a:rPr lang="en-US" dirty="0"/>
            <a:t>Tell a story</a:t>
          </a:r>
        </a:p>
      </dgm:t>
    </dgm:pt>
    <dgm:pt modelId="{5D2F4215-488C-4CA1-9B62-7416BE4F20E5}" type="parTrans" cxnId="{0C2294FA-6512-4054-A6C7-DA7B066CBFEC}">
      <dgm:prSet/>
      <dgm:spPr/>
      <dgm:t>
        <a:bodyPr/>
        <a:lstStyle/>
        <a:p>
          <a:endParaRPr lang="en-US"/>
        </a:p>
      </dgm:t>
    </dgm:pt>
    <dgm:pt modelId="{B410EB76-473E-4BE7-884C-BA842F691E0A}" type="sibTrans" cxnId="{0C2294FA-6512-4054-A6C7-DA7B066CBFEC}">
      <dgm:prSet/>
      <dgm:spPr/>
      <dgm:t>
        <a:bodyPr/>
        <a:lstStyle/>
        <a:p>
          <a:endParaRPr lang="en-US"/>
        </a:p>
      </dgm:t>
    </dgm:pt>
    <dgm:pt modelId="{0A993254-3C47-40F3-83EF-736CEEB62CBF}">
      <dgm:prSet/>
      <dgm:spPr/>
      <dgm:t>
        <a:bodyPr/>
        <a:lstStyle/>
        <a:p>
          <a:r>
            <a:rPr lang="en-US" dirty="0"/>
            <a:t>Process</a:t>
          </a:r>
        </a:p>
      </dgm:t>
    </dgm:pt>
    <dgm:pt modelId="{E72883A3-B4CE-40B2-94CE-EB7A1C70EEA7}" type="parTrans" cxnId="{9BF852E8-04EA-44E9-BBE3-916AA9392ACB}">
      <dgm:prSet/>
      <dgm:spPr/>
      <dgm:t>
        <a:bodyPr/>
        <a:lstStyle/>
        <a:p>
          <a:endParaRPr lang="en-US"/>
        </a:p>
      </dgm:t>
    </dgm:pt>
    <dgm:pt modelId="{714E2592-B96A-49D6-AC4F-77303D2161EB}" type="sibTrans" cxnId="{9BF852E8-04EA-44E9-BBE3-916AA9392ACB}">
      <dgm:prSet/>
      <dgm:spPr/>
      <dgm:t>
        <a:bodyPr/>
        <a:lstStyle/>
        <a:p>
          <a:endParaRPr lang="en-US"/>
        </a:p>
      </dgm:t>
    </dgm:pt>
    <dgm:pt modelId="{9A5C9D83-9B5A-41F4-906F-A261120BABE3}" type="pres">
      <dgm:prSet presAssocID="{8B99E5B1-FAD8-4DA9-AE5F-477A69F2931B}" presName="compositeShape" presStyleCnt="0">
        <dgm:presLayoutVars>
          <dgm:chMax val="7"/>
          <dgm:dir/>
          <dgm:resizeHandles val="exact"/>
        </dgm:presLayoutVars>
      </dgm:prSet>
      <dgm:spPr/>
    </dgm:pt>
    <dgm:pt modelId="{A0D2B233-DCEA-4E5D-BE13-1A3EAF3BA8E4}" type="pres">
      <dgm:prSet presAssocID="{8B99E5B1-FAD8-4DA9-AE5F-477A69F2931B}" presName="wedge1" presStyleLbl="node1" presStyleIdx="0" presStyleCnt="5"/>
      <dgm:spPr/>
    </dgm:pt>
    <dgm:pt modelId="{F412EDA0-9445-43F1-B646-56DE65A171F4}" type="pres">
      <dgm:prSet presAssocID="{8B99E5B1-FAD8-4DA9-AE5F-477A69F2931B}" presName="wedge1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890D9E40-EE82-484C-BC2F-4B9872BB19EC}" type="pres">
      <dgm:prSet presAssocID="{8B99E5B1-FAD8-4DA9-AE5F-477A69F2931B}" presName="wedge2" presStyleLbl="node1" presStyleIdx="1" presStyleCnt="5"/>
      <dgm:spPr/>
    </dgm:pt>
    <dgm:pt modelId="{2ADEFEE3-7835-4A0B-A297-8B595CE077D9}" type="pres">
      <dgm:prSet presAssocID="{8B99E5B1-FAD8-4DA9-AE5F-477A69F2931B}" presName="wedge2Tx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65AE0D08-D2FB-4324-A848-BCD7417DE33C}" type="pres">
      <dgm:prSet presAssocID="{8B99E5B1-FAD8-4DA9-AE5F-477A69F2931B}" presName="wedge3" presStyleLbl="node1" presStyleIdx="2" presStyleCnt="5"/>
      <dgm:spPr/>
    </dgm:pt>
    <dgm:pt modelId="{7267DE66-F116-4DCC-9C23-A4ADBEA3F522}" type="pres">
      <dgm:prSet presAssocID="{8B99E5B1-FAD8-4DA9-AE5F-477A69F2931B}" presName="wedge3Tx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1B4317F7-D68B-46A6-B488-4F237012B77D}" type="pres">
      <dgm:prSet presAssocID="{8B99E5B1-FAD8-4DA9-AE5F-477A69F2931B}" presName="wedge4" presStyleLbl="node1" presStyleIdx="3" presStyleCnt="5"/>
      <dgm:spPr/>
    </dgm:pt>
    <dgm:pt modelId="{F0380B44-6149-4C90-8F47-B2E2FC8D0798}" type="pres">
      <dgm:prSet presAssocID="{8B99E5B1-FAD8-4DA9-AE5F-477A69F2931B}" presName="wedge4Tx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F83B98F5-9E25-4B32-83D4-C860556DB58A}" type="pres">
      <dgm:prSet presAssocID="{8B99E5B1-FAD8-4DA9-AE5F-477A69F2931B}" presName="wedge5" presStyleLbl="node1" presStyleIdx="4" presStyleCnt="5"/>
      <dgm:spPr/>
    </dgm:pt>
    <dgm:pt modelId="{D1C75243-E22E-4753-877C-E5AF7F247EC7}" type="pres">
      <dgm:prSet presAssocID="{8B99E5B1-FAD8-4DA9-AE5F-477A69F2931B}" presName="wedge5Tx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51B3620C-082D-4EB5-A72B-EEB3104FE2C6}" type="presOf" srcId="{5AFC52A1-127B-46DD-A30E-46C638F9A1FF}" destId="{F0380B44-6149-4C90-8F47-B2E2FC8D0798}" srcOrd="1" destOrd="0" presId="urn:microsoft.com/office/officeart/2005/8/layout/chart3"/>
    <dgm:cxn modelId="{5A84F00E-B1A9-484C-A544-241925CBFA87}" type="presOf" srcId="{DB4299AE-14CF-4414-8183-F86AF6E0F8D1}" destId="{A0D2B233-DCEA-4E5D-BE13-1A3EAF3BA8E4}" srcOrd="0" destOrd="0" presId="urn:microsoft.com/office/officeart/2005/8/layout/chart3"/>
    <dgm:cxn modelId="{C7B1F923-AEDD-4961-AD3B-CA9A11FAADC9}" type="presOf" srcId="{8B99E5B1-FAD8-4DA9-AE5F-477A69F2931B}" destId="{9A5C9D83-9B5A-41F4-906F-A261120BABE3}" srcOrd="0" destOrd="0" presId="urn:microsoft.com/office/officeart/2005/8/layout/chart3"/>
    <dgm:cxn modelId="{B91AF763-9BEB-4ADD-98A4-7FEFC318F4B3}" type="presOf" srcId="{0A993254-3C47-40F3-83EF-736CEEB62CBF}" destId="{D1C75243-E22E-4753-877C-E5AF7F247EC7}" srcOrd="1" destOrd="0" presId="urn:microsoft.com/office/officeart/2005/8/layout/chart3"/>
    <dgm:cxn modelId="{0CB7D849-E507-40D5-9D6E-9607DEEBB733}" type="presOf" srcId="{20E416E2-C0C2-4A5E-A9DE-8434E89745FD}" destId="{2ADEFEE3-7835-4A0B-A297-8B595CE077D9}" srcOrd="1" destOrd="0" presId="urn:microsoft.com/office/officeart/2005/8/layout/chart3"/>
    <dgm:cxn modelId="{FCA45D4D-F87B-4AA1-84C1-9749BACB9727}" type="presOf" srcId="{DB4299AE-14CF-4414-8183-F86AF6E0F8D1}" destId="{F412EDA0-9445-43F1-B646-56DE65A171F4}" srcOrd="1" destOrd="0" presId="urn:microsoft.com/office/officeart/2005/8/layout/chart3"/>
    <dgm:cxn modelId="{4372DA81-0D47-4B2D-8E6F-0F1D1BA4ACE2}" type="presOf" srcId="{5BBFB692-3861-4E66-9F43-862D78C4E040}" destId="{65AE0D08-D2FB-4324-A848-BCD7417DE33C}" srcOrd="0" destOrd="0" presId="urn:microsoft.com/office/officeart/2005/8/layout/chart3"/>
    <dgm:cxn modelId="{CDF71F90-773B-4812-B527-91C9B89863A5}" type="presOf" srcId="{5BBFB692-3861-4E66-9F43-862D78C4E040}" destId="{7267DE66-F116-4DCC-9C23-A4ADBEA3F522}" srcOrd="1" destOrd="0" presId="urn:microsoft.com/office/officeart/2005/8/layout/chart3"/>
    <dgm:cxn modelId="{C6122AB5-4D9F-4003-A515-65A90A8B1551}" type="presOf" srcId="{0A993254-3C47-40F3-83EF-736CEEB62CBF}" destId="{F83B98F5-9E25-4B32-83D4-C860556DB58A}" srcOrd="0" destOrd="0" presId="urn:microsoft.com/office/officeart/2005/8/layout/chart3"/>
    <dgm:cxn modelId="{293D52B7-1F41-4674-B13F-DCE4CE745190}" srcId="{8B99E5B1-FAD8-4DA9-AE5F-477A69F2931B}" destId="{5BBFB692-3861-4E66-9F43-862D78C4E040}" srcOrd="2" destOrd="0" parTransId="{C6A4DB9A-47A0-47C0-8F40-49277064D4AA}" sibTransId="{19E45141-7C23-4D1E-885A-9215B7DA25DF}"/>
    <dgm:cxn modelId="{596FC4BE-9EAB-4BF5-B198-4A9C1349F1F9}" srcId="{8B99E5B1-FAD8-4DA9-AE5F-477A69F2931B}" destId="{DB4299AE-14CF-4414-8183-F86AF6E0F8D1}" srcOrd="0" destOrd="0" parTransId="{BBB31F19-9A5E-4DD9-BAD8-796A5F9A529F}" sibTransId="{1CC72B56-1ACC-4987-988B-16DB0C19CFDB}"/>
    <dgm:cxn modelId="{D311FAC8-DC60-4E16-9493-E0B54DF71971}" type="presOf" srcId="{5AFC52A1-127B-46DD-A30E-46C638F9A1FF}" destId="{1B4317F7-D68B-46A6-B488-4F237012B77D}" srcOrd="0" destOrd="0" presId="urn:microsoft.com/office/officeart/2005/8/layout/chart3"/>
    <dgm:cxn modelId="{9BF852E8-04EA-44E9-BBE3-916AA9392ACB}" srcId="{8B99E5B1-FAD8-4DA9-AE5F-477A69F2931B}" destId="{0A993254-3C47-40F3-83EF-736CEEB62CBF}" srcOrd="4" destOrd="0" parTransId="{E72883A3-B4CE-40B2-94CE-EB7A1C70EEA7}" sibTransId="{714E2592-B96A-49D6-AC4F-77303D2161EB}"/>
    <dgm:cxn modelId="{809FA9E9-0279-4730-B281-493637836115}" type="presOf" srcId="{20E416E2-C0C2-4A5E-A9DE-8434E89745FD}" destId="{890D9E40-EE82-484C-BC2F-4B9872BB19EC}" srcOrd="0" destOrd="0" presId="urn:microsoft.com/office/officeart/2005/8/layout/chart3"/>
    <dgm:cxn modelId="{434E86EF-D413-4CD2-8ADB-00A91052F4A9}" srcId="{8B99E5B1-FAD8-4DA9-AE5F-477A69F2931B}" destId="{20E416E2-C0C2-4A5E-A9DE-8434E89745FD}" srcOrd="1" destOrd="0" parTransId="{FEFDAEA0-C2F5-4EDC-9653-966F99413FA0}" sibTransId="{82086186-C5BD-4CFC-BB47-E39693DB54D1}"/>
    <dgm:cxn modelId="{0C2294FA-6512-4054-A6C7-DA7B066CBFEC}" srcId="{8B99E5B1-FAD8-4DA9-AE5F-477A69F2931B}" destId="{5AFC52A1-127B-46DD-A30E-46C638F9A1FF}" srcOrd="3" destOrd="0" parTransId="{5D2F4215-488C-4CA1-9B62-7416BE4F20E5}" sibTransId="{B410EB76-473E-4BE7-884C-BA842F691E0A}"/>
    <dgm:cxn modelId="{58DB6038-A959-4245-87DE-201A4C98E4C6}" type="presParOf" srcId="{9A5C9D83-9B5A-41F4-906F-A261120BABE3}" destId="{A0D2B233-DCEA-4E5D-BE13-1A3EAF3BA8E4}" srcOrd="0" destOrd="0" presId="urn:microsoft.com/office/officeart/2005/8/layout/chart3"/>
    <dgm:cxn modelId="{2DF4F641-3BE1-41A6-9EB2-9AF05AF052A8}" type="presParOf" srcId="{9A5C9D83-9B5A-41F4-906F-A261120BABE3}" destId="{F412EDA0-9445-43F1-B646-56DE65A171F4}" srcOrd="1" destOrd="0" presId="urn:microsoft.com/office/officeart/2005/8/layout/chart3"/>
    <dgm:cxn modelId="{BB019A02-CBF2-4BD0-9B8F-B29FCEDAAE30}" type="presParOf" srcId="{9A5C9D83-9B5A-41F4-906F-A261120BABE3}" destId="{890D9E40-EE82-484C-BC2F-4B9872BB19EC}" srcOrd="2" destOrd="0" presId="urn:microsoft.com/office/officeart/2005/8/layout/chart3"/>
    <dgm:cxn modelId="{3E59D2CA-5309-4C61-BEC2-8A755AE67B31}" type="presParOf" srcId="{9A5C9D83-9B5A-41F4-906F-A261120BABE3}" destId="{2ADEFEE3-7835-4A0B-A297-8B595CE077D9}" srcOrd="3" destOrd="0" presId="urn:microsoft.com/office/officeart/2005/8/layout/chart3"/>
    <dgm:cxn modelId="{9620C799-E834-4D4D-80DC-54F68E9BE728}" type="presParOf" srcId="{9A5C9D83-9B5A-41F4-906F-A261120BABE3}" destId="{65AE0D08-D2FB-4324-A848-BCD7417DE33C}" srcOrd="4" destOrd="0" presId="urn:microsoft.com/office/officeart/2005/8/layout/chart3"/>
    <dgm:cxn modelId="{F7BB26E3-893D-424E-B19C-816F2346497D}" type="presParOf" srcId="{9A5C9D83-9B5A-41F4-906F-A261120BABE3}" destId="{7267DE66-F116-4DCC-9C23-A4ADBEA3F522}" srcOrd="5" destOrd="0" presId="urn:microsoft.com/office/officeart/2005/8/layout/chart3"/>
    <dgm:cxn modelId="{35E87248-8167-48D0-9244-255C7A74EDAA}" type="presParOf" srcId="{9A5C9D83-9B5A-41F4-906F-A261120BABE3}" destId="{1B4317F7-D68B-46A6-B488-4F237012B77D}" srcOrd="6" destOrd="0" presId="urn:microsoft.com/office/officeart/2005/8/layout/chart3"/>
    <dgm:cxn modelId="{4444B732-78E0-4C28-94D4-A37FCC96150B}" type="presParOf" srcId="{9A5C9D83-9B5A-41F4-906F-A261120BABE3}" destId="{F0380B44-6149-4C90-8F47-B2E2FC8D0798}" srcOrd="7" destOrd="0" presId="urn:microsoft.com/office/officeart/2005/8/layout/chart3"/>
    <dgm:cxn modelId="{BA9512F0-9DFF-463E-BB9C-33E2F3995F4E}" type="presParOf" srcId="{9A5C9D83-9B5A-41F4-906F-A261120BABE3}" destId="{F83B98F5-9E25-4B32-83D4-C860556DB58A}" srcOrd="8" destOrd="0" presId="urn:microsoft.com/office/officeart/2005/8/layout/chart3"/>
    <dgm:cxn modelId="{AF222E97-A5AD-42B9-A577-A6E0A9C27914}" type="presParOf" srcId="{9A5C9D83-9B5A-41F4-906F-A261120BABE3}" destId="{D1C75243-E22E-4753-877C-E5AF7F247EC7}" srcOrd="9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AFC00B0-CE2E-42BF-8251-C9D4E99345A3}" type="doc">
      <dgm:prSet loTypeId="urn:microsoft.com/office/officeart/2005/8/layout/cycle3" loCatId="cycle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368974F6-3A1D-4212-897A-1AA22211AC15}">
      <dgm:prSet/>
      <dgm:spPr/>
      <dgm:t>
        <a:bodyPr/>
        <a:lstStyle/>
        <a:p>
          <a:r>
            <a:rPr lang="en-US"/>
            <a:t>Business understanding</a:t>
          </a:r>
        </a:p>
      </dgm:t>
    </dgm:pt>
    <dgm:pt modelId="{31A6DA15-C2B5-4D6E-8F8C-E72FBEA0B37C}" type="parTrans" cxnId="{83DADB87-055C-4B01-BC9E-24708BAA7DFE}">
      <dgm:prSet/>
      <dgm:spPr/>
      <dgm:t>
        <a:bodyPr/>
        <a:lstStyle/>
        <a:p>
          <a:endParaRPr lang="en-US"/>
        </a:p>
      </dgm:t>
    </dgm:pt>
    <dgm:pt modelId="{26506E38-300F-4249-AFA7-D2B590BDA30A}" type="sibTrans" cxnId="{83DADB87-055C-4B01-BC9E-24708BAA7DFE}">
      <dgm:prSet/>
      <dgm:spPr/>
      <dgm:t>
        <a:bodyPr/>
        <a:lstStyle/>
        <a:p>
          <a:endParaRPr lang="en-US"/>
        </a:p>
      </dgm:t>
    </dgm:pt>
    <dgm:pt modelId="{8399F6EC-4661-4F91-B2C0-4AA184EF63C6}">
      <dgm:prSet/>
      <dgm:spPr/>
      <dgm:t>
        <a:bodyPr/>
        <a:lstStyle/>
        <a:p>
          <a:r>
            <a:rPr lang="en-US"/>
            <a:t>Analytic approach</a:t>
          </a:r>
        </a:p>
      </dgm:t>
    </dgm:pt>
    <dgm:pt modelId="{4F043DDA-5DA8-4A9B-B0FD-F400A7C0C7BF}" type="parTrans" cxnId="{3F593A3B-41A2-4348-A301-F6FB2A5F126E}">
      <dgm:prSet/>
      <dgm:spPr/>
      <dgm:t>
        <a:bodyPr/>
        <a:lstStyle/>
        <a:p>
          <a:endParaRPr lang="en-US"/>
        </a:p>
      </dgm:t>
    </dgm:pt>
    <dgm:pt modelId="{68BFAA35-DE79-4F8D-8B9D-3827CEB39110}" type="sibTrans" cxnId="{3F593A3B-41A2-4348-A301-F6FB2A5F126E}">
      <dgm:prSet/>
      <dgm:spPr/>
      <dgm:t>
        <a:bodyPr/>
        <a:lstStyle/>
        <a:p>
          <a:endParaRPr lang="en-US"/>
        </a:p>
      </dgm:t>
    </dgm:pt>
    <dgm:pt modelId="{DAB1F016-B644-4506-8E9A-56D211887A0A}">
      <dgm:prSet/>
      <dgm:spPr/>
      <dgm:t>
        <a:bodyPr/>
        <a:lstStyle/>
        <a:p>
          <a:r>
            <a:rPr lang="en-US"/>
            <a:t>Data requirements</a:t>
          </a:r>
        </a:p>
      </dgm:t>
    </dgm:pt>
    <dgm:pt modelId="{95618F7D-427C-43D2-A85E-37FB1075DACB}" type="parTrans" cxnId="{469D1784-6C70-4D23-AD61-9EFCC12CE7B6}">
      <dgm:prSet/>
      <dgm:spPr/>
      <dgm:t>
        <a:bodyPr/>
        <a:lstStyle/>
        <a:p>
          <a:endParaRPr lang="en-US"/>
        </a:p>
      </dgm:t>
    </dgm:pt>
    <dgm:pt modelId="{395C8E1D-6EDD-4059-924A-EA68420A8A66}" type="sibTrans" cxnId="{469D1784-6C70-4D23-AD61-9EFCC12CE7B6}">
      <dgm:prSet/>
      <dgm:spPr/>
      <dgm:t>
        <a:bodyPr/>
        <a:lstStyle/>
        <a:p>
          <a:endParaRPr lang="en-US"/>
        </a:p>
      </dgm:t>
    </dgm:pt>
    <dgm:pt modelId="{0CAD3417-B27E-46A1-A292-1BFA88D81F1B}">
      <dgm:prSet/>
      <dgm:spPr/>
      <dgm:t>
        <a:bodyPr/>
        <a:lstStyle/>
        <a:p>
          <a:r>
            <a:rPr lang="en-US"/>
            <a:t>Data collection</a:t>
          </a:r>
        </a:p>
      </dgm:t>
    </dgm:pt>
    <dgm:pt modelId="{CC9EC272-E849-4067-8BD2-79B908B9834D}" type="parTrans" cxnId="{6F10A064-38CF-402A-8304-15A26B8717C7}">
      <dgm:prSet/>
      <dgm:spPr/>
      <dgm:t>
        <a:bodyPr/>
        <a:lstStyle/>
        <a:p>
          <a:endParaRPr lang="en-US"/>
        </a:p>
      </dgm:t>
    </dgm:pt>
    <dgm:pt modelId="{BB4E7A7A-9064-4956-BD47-164DC16B1353}" type="sibTrans" cxnId="{6F10A064-38CF-402A-8304-15A26B8717C7}">
      <dgm:prSet/>
      <dgm:spPr/>
      <dgm:t>
        <a:bodyPr/>
        <a:lstStyle/>
        <a:p>
          <a:endParaRPr lang="en-US"/>
        </a:p>
      </dgm:t>
    </dgm:pt>
    <dgm:pt modelId="{6D33A76C-CCE5-4401-9143-1B5E628CB426}">
      <dgm:prSet/>
      <dgm:spPr/>
      <dgm:t>
        <a:bodyPr/>
        <a:lstStyle/>
        <a:p>
          <a:r>
            <a:rPr lang="en-US"/>
            <a:t>Data understanding</a:t>
          </a:r>
        </a:p>
      </dgm:t>
    </dgm:pt>
    <dgm:pt modelId="{0B2EEF1A-C220-4AFC-A790-B91B514DAF76}" type="parTrans" cxnId="{F69CDA84-0272-47A0-BFB2-E6C4E14977E8}">
      <dgm:prSet/>
      <dgm:spPr/>
      <dgm:t>
        <a:bodyPr/>
        <a:lstStyle/>
        <a:p>
          <a:endParaRPr lang="en-US"/>
        </a:p>
      </dgm:t>
    </dgm:pt>
    <dgm:pt modelId="{A50F123E-3B49-4141-9733-40AA8B14A135}" type="sibTrans" cxnId="{F69CDA84-0272-47A0-BFB2-E6C4E14977E8}">
      <dgm:prSet/>
      <dgm:spPr/>
      <dgm:t>
        <a:bodyPr/>
        <a:lstStyle/>
        <a:p>
          <a:endParaRPr lang="en-US"/>
        </a:p>
      </dgm:t>
    </dgm:pt>
    <dgm:pt modelId="{95C7004E-9C34-40D1-8EB7-47A6AEFC3D64}">
      <dgm:prSet/>
      <dgm:spPr/>
      <dgm:t>
        <a:bodyPr/>
        <a:lstStyle/>
        <a:p>
          <a:r>
            <a:rPr lang="en-US"/>
            <a:t>Data preparation</a:t>
          </a:r>
        </a:p>
      </dgm:t>
    </dgm:pt>
    <dgm:pt modelId="{D77AD7B5-B85D-46F4-9E38-A471175C2B83}" type="parTrans" cxnId="{A7827A0A-3244-4FCD-8410-79936B9A48F2}">
      <dgm:prSet/>
      <dgm:spPr/>
      <dgm:t>
        <a:bodyPr/>
        <a:lstStyle/>
        <a:p>
          <a:endParaRPr lang="en-US"/>
        </a:p>
      </dgm:t>
    </dgm:pt>
    <dgm:pt modelId="{57E615BF-C69F-467A-9A5F-AA0D855D04FA}" type="sibTrans" cxnId="{A7827A0A-3244-4FCD-8410-79936B9A48F2}">
      <dgm:prSet/>
      <dgm:spPr/>
      <dgm:t>
        <a:bodyPr/>
        <a:lstStyle/>
        <a:p>
          <a:endParaRPr lang="en-US"/>
        </a:p>
      </dgm:t>
    </dgm:pt>
    <dgm:pt modelId="{3C61D09D-5FB1-432F-B5C8-79BF0CEFE183}">
      <dgm:prSet/>
      <dgm:spPr/>
      <dgm:t>
        <a:bodyPr/>
        <a:lstStyle/>
        <a:p>
          <a:r>
            <a:rPr lang="en-US"/>
            <a:t>Modeling</a:t>
          </a:r>
        </a:p>
      </dgm:t>
    </dgm:pt>
    <dgm:pt modelId="{89E2DBF8-CF44-41AA-91A7-6CDCD5DA5B7D}" type="parTrans" cxnId="{378F0398-0AB6-493C-A48C-99EE23FDC904}">
      <dgm:prSet/>
      <dgm:spPr/>
      <dgm:t>
        <a:bodyPr/>
        <a:lstStyle/>
        <a:p>
          <a:endParaRPr lang="en-US"/>
        </a:p>
      </dgm:t>
    </dgm:pt>
    <dgm:pt modelId="{7D9BC3F8-9410-4564-BDB5-9CE60337D8D3}" type="sibTrans" cxnId="{378F0398-0AB6-493C-A48C-99EE23FDC904}">
      <dgm:prSet/>
      <dgm:spPr/>
      <dgm:t>
        <a:bodyPr/>
        <a:lstStyle/>
        <a:p>
          <a:endParaRPr lang="en-US"/>
        </a:p>
      </dgm:t>
    </dgm:pt>
    <dgm:pt modelId="{686193E3-2542-41E1-86B8-9692CD330225}">
      <dgm:prSet/>
      <dgm:spPr/>
      <dgm:t>
        <a:bodyPr/>
        <a:lstStyle/>
        <a:p>
          <a:r>
            <a:rPr lang="en-US"/>
            <a:t>Evaluation</a:t>
          </a:r>
        </a:p>
      </dgm:t>
    </dgm:pt>
    <dgm:pt modelId="{191E2DAB-8D8F-4B1D-BB0E-B2E6D3AAAADA}" type="parTrans" cxnId="{20E24719-6495-4572-AC19-38617152FBF7}">
      <dgm:prSet/>
      <dgm:spPr/>
      <dgm:t>
        <a:bodyPr/>
        <a:lstStyle/>
        <a:p>
          <a:endParaRPr lang="en-US"/>
        </a:p>
      </dgm:t>
    </dgm:pt>
    <dgm:pt modelId="{DAE9EDD7-AC07-4354-85B4-45EFF6E2A659}" type="sibTrans" cxnId="{20E24719-6495-4572-AC19-38617152FBF7}">
      <dgm:prSet/>
      <dgm:spPr/>
      <dgm:t>
        <a:bodyPr/>
        <a:lstStyle/>
        <a:p>
          <a:endParaRPr lang="en-US"/>
        </a:p>
      </dgm:t>
    </dgm:pt>
    <dgm:pt modelId="{D398AE26-362C-4199-8EE7-71FC44ADC727}">
      <dgm:prSet/>
      <dgm:spPr/>
      <dgm:t>
        <a:bodyPr/>
        <a:lstStyle/>
        <a:p>
          <a:r>
            <a:rPr lang="en-US"/>
            <a:t>Deployment</a:t>
          </a:r>
        </a:p>
      </dgm:t>
    </dgm:pt>
    <dgm:pt modelId="{53D1A18D-A3C1-436D-BEA1-46CAB93C7346}" type="parTrans" cxnId="{01E3FD29-1D7C-41D7-91FE-F81D6CD1B249}">
      <dgm:prSet/>
      <dgm:spPr/>
      <dgm:t>
        <a:bodyPr/>
        <a:lstStyle/>
        <a:p>
          <a:endParaRPr lang="en-US"/>
        </a:p>
      </dgm:t>
    </dgm:pt>
    <dgm:pt modelId="{067020CF-7D74-41ED-8AE0-7CCC17A707EE}" type="sibTrans" cxnId="{01E3FD29-1D7C-41D7-91FE-F81D6CD1B249}">
      <dgm:prSet/>
      <dgm:spPr/>
      <dgm:t>
        <a:bodyPr/>
        <a:lstStyle/>
        <a:p>
          <a:endParaRPr lang="en-US"/>
        </a:p>
      </dgm:t>
    </dgm:pt>
    <dgm:pt modelId="{C29A0463-0AE1-476B-A268-71F96513B719}">
      <dgm:prSet/>
      <dgm:spPr/>
      <dgm:t>
        <a:bodyPr/>
        <a:lstStyle/>
        <a:p>
          <a:r>
            <a:rPr lang="en-US"/>
            <a:t>Feedback</a:t>
          </a:r>
        </a:p>
      </dgm:t>
    </dgm:pt>
    <dgm:pt modelId="{4D7D336F-E225-44DE-87AF-049F93D6BE4E}" type="parTrans" cxnId="{0F12C387-0DA3-4AAE-BE55-12E89337DF66}">
      <dgm:prSet/>
      <dgm:spPr/>
      <dgm:t>
        <a:bodyPr/>
        <a:lstStyle/>
        <a:p>
          <a:endParaRPr lang="en-US"/>
        </a:p>
      </dgm:t>
    </dgm:pt>
    <dgm:pt modelId="{78FE1808-3583-4CCB-8A2B-44EB1BA02041}" type="sibTrans" cxnId="{0F12C387-0DA3-4AAE-BE55-12E89337DF66}">
      <dgm:prSet/>
      <dgm:spPr/>
      <dgm:t>
        <a:bodyPr/>
        <a:lstStyle/>
        <a:p>
          <a:endParaRPr lang="en-US"/>
        </a:p>
      </dgm:t>
    </dgm:pt>
    <dgm:pt modelId="{A16FE783-AA4B-43A4-9E34-92A9C257279B}" type="pres">
      <dgm:prSet presAssocID="{8AFC00B0-CE2E-42BF-8251-C9D4E99345A3}" presName="Name0" presStyleCnt="0">
        <dgm:presLayoutVars>
          <dgm:dir/>
          <dgm:resizeHandles val="exact"/>
        </dgm:presLayoutVars>
      </dgm:prSet>
      <dgm:spPr/>
    </dgm:pt>
    <dgm:pt modelId="{C9FF7B25-8B7E-4404-A283-ED832115ACFD}" type="pres">
      <dgm:prSet presAssocID="{8AFC00B0-CE2E-42BF-8251-C9D4E99345A3}" presName="cycle" presStyleCnt="0"/>
      <dgm:spPr/>
    </dgm:pt>
    <dgm:pt modelId="{202B9D4B-2AC7-4BAC-A7F5-671EC2EEEFAF}" type="pres">
      <dgm:prSet presAssocID="{368974F6-3A1D-4212-897A-1AA22211AC15}" presName="nodeFirstNode" presStyleLbl="node1" presStyleIdx="0" presStyleCnt="10">
        <dgm:presLayoutVars>
          <dgm:bulletEnabled val="1"/>
        </dgm:presLayoutVars>
      </dgm:prSet>
      <dgm:spPr/>
    </dgm:pt>
    <dgm:pt modelId="{1CCB458E-993E-4E45-9DE5-E016096E4FDB}" type="pres">
      <dgm:prSet presAssocID="{26506E38-300F-4249-AFA7-D2B590BDA30A}" presName="sibTransFirstNode" presStyleLbl="bgShp" presStyleIdx="0" presStyleCnt="1"/>
      <dgm:spPr/>
    </dgm:pt>
    <dgm:pt modelId="{75CB3A81-0A5F-400E-A92B-569818153AEE}" type="pres">
      <dgm:prSet presAssocID="{8399F6EC-4661-4F91-B2C0-4AA184EF63C6}" presName="nodeFollowingNodes" presStyleLbl="node1" presStyleIdx="1" presStyleCnt="10">
        <dgm:presLayoutVars>
          <dgm:bulletEnabled val="1"/>
        </dgm:presLayoutVars>
      </dgm:prSet>
      <dgm:spPr/>
    </dgm:pt>
    <dgm:pt modelId="{113DB78D-84BC-4929-9FDD-FDCA18AF475F}" type="pres">
      <dgm:prSet presAssocID="{DAB1F016-B644-4506-8E9A-56D211887A0A}" presName="nodeFollowingNodes" presStyleLbl="node1" presStyleIdx="2" presStyleCnt="10">
        <dgm:presLayoutVars>
          <dgm:bulletEnabled val="1"/>
        </dgm:presLayoutVars>
      </dgm:prSet>
      <dgm:spPr/>
    </dgm:pt>
    <dgm:pt modelId="{F225F4D5-1565-49AA-AE47-294BA1C422B1}" type="pres">
      <dgm:prSet presAssocID="{0CAD3417-B27E-46A1-A292-1BFA88D81F1B}" presName="nodeFollowingNodes" presStyleLbl="node1" presStyleIdx="3" presStyleCnt="10">
        <dgm:presLayoutVars>
          <dgm:bulletEnabled val="1"/>
        </dgm:presLayoutVars>
      </dgm:prSet>
      <dgm:spPr/>
    </dgm:pt>
    <dgm:pt modelId="{6E8D1438-8993-4B17-A610-28A9B3CCEB79}" type="pres">
      <dgm:prSet presAssocID="{6D33A76C-CCE5-4401-9143-1B5E628CB426}" presName="nodeFollowingNodes" presStyleLbl="node1" presStyleIdx="4" presStyleCnt="10">
        <dgm:presLayoutVars>
          <dgm:bulletEnabled val="1"/>
        </dgm:presLayoutVars>
      </dgm:prSet>
      <dgm:spPr/>
    </dgm:pt>
    <dgm:pt modelId="{563D1D11-730B-4980-B068-E78C991BF45B}" type="pres">
      <dgm:prSet presAssocID="{95C7004E-9C34-40D1-8EB7-47A6AEFC3D64}" presName="nodeFollowingNodes" presStyleLbl="node1" presStyleIdx="5" presStyleCnt="10">
        <dgm:presLayoutVars>
          <dgm:bulletEnabled val="1"/>
        </dgm:presLayoutVars>
      </dgm:prSet>
      <dgm:spPr/>
    </dgm:pt>
    <dgm:pt modelId="{FC01B375-2440-4CF6-983D-87E979368056}" type="pres">
      <dgm:prSet presAssocID="{3C61D09D-5FB1-432F-B5C8-79BF0CEFE183}" presName="nodeFollowingNodes" presStyleLbl="node1" presStyleIdx="6" presStyleCnt="10">
        <dgm:presLayoutVars>
          <dgm:bulletEnabled val="1"/>
        </dgm:presLayoutVars>
      </dgm:prSet>
      <dgm:spPr/>
    </dgm:pt>
    <dgm:pt modelId="{A54D02F6-AAEA-4D68-AB8C-024E9A3B02A5}" type="pres">
      <dgm:prSet presAssocID="{686193E3-2542-41E1-86B8-9692CD330225}" presName="nodeFollowingNodes" presStyleLbl="node1" presStyleIdx="7" presStyleCnt="10">
        <dgm:presLayoutVars>
          <dgm:bulletEnabled val="1"/>
        </dgm:presLayoutVars>
      </dgm:prSet>
      <dgm:spPr/>
    </dgm:pt>
    <dgm:pt modelId="{A8A9D17F-6F68-4330-8CB9-220691AF549F}" type="pres">
      <dgm:prSet presAssocID="{D398AE26-362C-4199-8EE7-71FC44ADC727}" presName="nodeFollowingNodes" presStyleLbl="node1" presStyleIdx="8" presStyleCnt="10">
        <dgm:presLayoutVars>
          <dgm:bulletEnabled val="1"/>
        </dgm:presLayoutVars>
      </dgm:prSet>
      <dgm:spPr/>
    </dgm:pt>
    <dgm:pt modelId="{47FE0BDC-1C6F-4B05-B88F-01C2903B851C}" type="pres">
      <dgm:prSet presAssocID="{C29A0463-0AE1-476B-A268-71F96513B719}" presName="nodeFollowingNodes" presStyleLbl="node1" presStyleIdx="9" presStyleCnt="10">
        <dgm:presLayoutVars>
          <dgm:bulletEnabled val="1"/>
        </dgm:presLayoutVars>
      </dgm:prSet>
      <dgm:spPr/>
    </dgm:pt>
  </dgm:ptLst>
  <dgm:cxnLst>
    <dgm:cxn modelId="{B4789104-FD54-412E-A7E8-C79F7F21B8BB}" type="presOf" srcId="{3C61D09D-5FB1-432F-B5C8-79BF0CEFE183}" destId="{FC01B375-2440-4CF6-983D-87E979368056}" srcOrd="0" destOrd="0" presId="urn:microsoft.com/office/officeart/2005/8/layout/cycle3"/>
    <dgm:cxn modelId="{A7827A0A-3244-4FCD-8410-79936B9A48F2}" srcId="{8AFC00B0-CE2E-42BF-8251-C9D4E99345A3}" destId="{95C7004E-9C34-40D1-8EB7-47A6AEFC3D64}" srcOrd="5" destOrd="0" parTransId="{D77AD7B5-B85D-46F4-9E38-A471175C2B83}" sibTransId="{57E615BF-C69F-467A-9A5F-AA0D855D04FA}"/>
    <dgm:cxn modelId="{DFEAA714-9B71-48A8-B89A-EF0629D4F727}" type="presOf" srcId="{368974F6-3A1D-4212-897A-1AA22211AC15}" destId="{202B9D4B-2AC7-4BAC-A7F5-671EC2EEEFAF}" srcOrd="0" destOrd="0" presId="urn:microsoft.com/office/officeart/2005/8/layout/cycle3"/>
    <dgm:cxn modelId="{5FBA7918-FE83-4462-A700-465276C44F9B}" type="presOf" srcId="{8399F6EC-4661-4F91-B2C0-4AA184EF63C6}" destId="{75CB3A81-0A5F-400E-A92B-569818153AEE}" srcOrd="0" destOrd="0" presId="urn:microsoft.com/office/officeart/2005/8/layout/cycle3"/>
    <dgm:cxn modelId="{20E24719-6495-4572-AC19-38617152FBF7}" srcId="{8AFC00B0-CE2E-42BF-8251-C9D4E99345A3}" destId="{686193E3-2542-41E1-86B8-9692CD330225}" srcOrd="7" destOrd="0" parTransId="{191E2DAB-8D8F-4B1D-BB0E-B2E6D3AAAADA}" sibTransId="{DAE9EDD7-AC07-4354-85B4-45EFF6E2A659}"/>
    <dgm:cxn modelId="{EB42E61C-2C2C-4CFE-865A-8454A33D9019}" type="presOf" srcId="{8AFC00B0-CE2E-42BF-8251-C9D4E99345A3}" destId="{A16FE783-AA4B-43A4-9E34-92A9C257279B}" srcOrd="0" destOrd="0" presId="urn:microsoft.com/office/officeart/2005/8/layout/cycle3"/>
    <dgm:cxn modelId="{4F198B22-D783-4CFB-9059-893516C016BA}" type="presOf" srcId="{26506E38-300F-4249-AFA7-D2B590BDA30A}" destId="{1CCB458E-993E-4E45-9DE5-E016096E4FDB}" srcOrd="0" destOrd="0" presId="urn:microsoft.com/office/officeart/2005/8/layout/cycle3"/>
    <dgm:cxn modelId="{01E3FD29-1D7C-41D7-91FE-F81D6CD1B249}" srcId="{8AFC00B0-CE2E-42BF-8251-C9D4E99345A3}" destId="{D398AE26-362C-4199-8EE7-71FC44ADC727}" srcOrd="8" destOrd="0" parTransId="{53D1A18D-A3C1-436D-BEA1-46CAB93C7346}" sibTransId="{067020CF-7D74-41ED-8AE0-7CCC17A707EE}"/>
    <dgm:cxn modelId="{862A802F-17CD-41E7-B13D-FB1C266336EC}" type="presOf" srcId="{C29A0463-0AE1-476B-A268-71F96513B719}" destId="{47FE0BDC-1C6F-4B05-B88F-01C2903B851C}" srcOrd="0" destOrd="0" presId="urn:microsoft.com/office/officeart/2005/8/layout/cycle3"/>
    <dgm:cxn modelId="{3F593A3B-41A2-4348-A301-F6FB2A5F126E}" srcId="{8AFC00B0-CE2E-42BF-8251-C9D4E99345A3}" destId="{8399F6EC-4661-4F91-B2C0-4AA184EF63C6}" srcOrd="1" destOrd="0" parTransId="{4F043DDA-5DA8-4A9B-B0FD-F400A7C0C7BF}" sibTransId="{68BFAA35-DE79-4F8D-8B9D-3827CEB39110}"/>
    <dgm:cxn modelId="{6F10A064-38CF-402A-8304-15A26B8717C7}" srcId="{8AFC00B0-CE2E-42BF-8251-C9D4E99345A3}" destId="{0CAD3417-B27E-46A1-A292-1BFA88D81F1B}" srcOrd="3" destOrd="0" parTransId="{CC9EC272-E849-4067-8BD2-79B908B9834D}" sibTransId="{BB4E7A7A-9064-4956-BD47-164DC16B1353}"/>
    <dgm:cxn modelId="{8D0CBB52-5C1F-482D-9C2C-07D63421FF16}" type="presOf" srcId="{D398AE26-362C-4199-8EE7-71FC44ADC727}" destId="{A8A9D17F-6F68-4330-8CB9-220691AF549F}" srcOrd="0" destOrd="0" presId="urn:microsoft.com/office/officeart/2005/8/layout/cycle3"/>
    <dgm:cxn modelId="{6F526A80-1086-4CEB-94D8-79486DBEC286}" type="presOf" srcId="{6D33A76C-CCE5-4401-9143-1B5E628CB426}" destId="{6E8D1438-8993-4B17-A610-28A9B3CCEB79}" srcOrd="0" destOrd="0" presId="urn:microsoft.com/office/officeart/2005/8/layout/cycle3"/>
    <dgm:cxn modelId="{469D1784-6C70-4D23-AD61-9EFCC12CE7B6}" srcId="{8AFC00B0-CE2E-42BF-8251-C9D4E99345A3}" destId="{DAB1F016-B644-4506-8E9A-56D211887A0A}" srcOrd="2" destOrd="0" parTransId="{95618F7D-427C-43D2-A85E-37FB1075DACB}" sibTransId="{395C8E1D-6EDD-4059-924A-EA68420A8A66}"/>
    <dgm:cxn modelId="{F69CDA84-0272-47A0-BFB2-E6C4E14977E8}" srcId="{8AFC00B0-CE2E-42BF-8251-C9D4E99345A3}" destId="{6D33A76C-CCE5-4401-9143-1B5E628CB426}" srcOrd="4" destOrd="0" parTransId="{0B2EEF1A-C220-4AFC-A790-B91B514DAF76}" sibTransId="{A50F123E-3B49-4141-9733-40AA8B14A135}"/>
    <dgm:cxn modelId="{0F12C387-0DA3-4AAE-BE55-12E89337DF66}" srcId="{8AFC00B0-CE2E-42BF-8251-C9D4E99345A3}" destId="{C29A0463-0AE1-476B-A268-71F96513B719}" srcOrd="9" destOrd="0" parTransId="{4D7D336F-E225-44DE-87AF-049F93D6BE4E}" sibTransId="{78FE1808-3583-4CCB-8A2B-44EB1BA02041}"/>
    <dgm:cxn modelId="{83DADB87-055C-4B01-BC9E-24708BAA7DFE}" srcId="{8AFC00B0-CE2E-42BF-8251-C9D4E99345A3}" destId="{368974F6-3A1D-4212-897A-1AA22211AC15}" srcOrd="0" destOrd="0" parTransId="{31A6DA15-C2B5-4D6E-8F8C-E72FBEA0B37C}" sibTransId="{26506E38-300F-4249-AFA7-D2B590BDA30A}"/>
    <dgm:cxn modelId="{378F0398-0AB6-493C-A48C-99EE23FDC904}" srcId="{8AFC00B0-CE2E-42BF-8251-C9D4E99345A3}" destId="{3C61D09D-5FB1-432F-B5C8-79BF0CEFE183}" srcOrd="6" destOrd="0" parTransId="{89E2DBF8-CF44-41AA-91A7-6CDCD5DA5B7D}" sibTransId="{7D9BC3F8-9410-4564-BDB5-9CE60337D8D3}"/>
    <dgm:cxn modelId="{FAE82DBC-7988-49F2-882A-D73D8CC294CB}" type="presOf" srcId="{686193E3-2542-41E1-86B8-9692CD330225}" destId="{A54D02F6-AAEA-4D68-AB8C-024E9A3B02A5}" srcOrd="0" destOrd="0" presId="urn:microsoft.com/office/officeart/2005/8/layout/cycle3"/>
    <dgm:cxn modelId="{4C7FF3BF-846C-4BEB-BABE-EEB51CD1DF9F}" type="presOf" srcId="{0CAD3417-B27E-46A1-A292-1BFA88D81F1B}" destId="{F225F4D5-1565-49AA-AE47-294BA1C422B1}" srcOrd="0" destOrd="0" presId="urn:microsoft.com/office/officeart/2005/8/layout/cycle3"/>
    <dgm:cxn modelId="{F98649CF-6974-41C9-BA16-64296447CEE5}" type="presOf" srcId="{DAB1F016-B644-4506-8E9A-56D211887A0A}" destId="{113DB78D-84BC-4929-9FDD-FDCA18AF475F}" srcOrd="0" destOrd="0" presId="urn:microsoft.com/office/officeart/2005/8/layout/cycle3"/>
    <dgm:cxn modelId="{94F347F1-2DDB-4755-818A-D85DD838D833}" type="presOf" srcId="{95C7004E-9C34-40D1-8EB7-47A6AEFC3D64}" destId="{563D1D11-730B-4980-B068-E78C991BF45B}" srcOrd="0" destOrd="0" presId="urn:microsoft.com/office/officeart/2005/8/layout/cycle3"/>
    <dgm:cxn modelId="{BAA7776E-50AC-4F37-914B-EC4F3A871352}" type="presParOf" srcId="{A16FE783-AA4B-43A4-9E34-92A9C257279B}" destId="{C9FF7B25-8B7E-4404-A283-ED832115ACFD}" srcOrd="0" destOrd="0" presId="urn:microsoft.com/office/officeart/2005/8/layout/cycle3"/>
    <dgm:cxn modelId="{3719146C-0958-4C5C-9472-65AA08978EFD}" type="presParOf" srcId="{C9FF7B25-8B7E-4404-A283-ED832115ACFD}" destId="{202B9D4B-2AC7-4BAC-A7F5-671EC2EEEFAF}" srcOrd="0" destOrd="0" presId="urn:microsoft.com/office/officeart/2005/8/layout/cycle3"/>
    <dgm:cxn modelId="{42998871-F0FD-4A6E-93EF-9391D59E01D7}" type="presParOf" srcId="{C9FF7B25-8B7E-4404-A283-ED832115ACFD}" destId="{1CCB458E-993E-4E45-9DE5-E016096E4FDB}" srcOrd="1" destOrd="0" presId="urn:microsoft.com/office/officeart/2005/8/layout/cycle3"/>
    <dgm:cxn modelId="{F1731FA0-AC6B-4599-B256-F600DA5E49C7}" type="presParOf" srcId="{C9FF7B25-8B7E-4404-A283-ED832115ACFD}" destId="{75CB3A81-0A5F-400E-A92B-569818153AEE}" srcOrd="2" destOrd="0" presId="urn:microsoft.com/office/officeart/2005/8/layout/cycle3"/>
    <dgm:cxn modelId="{FCF842E0-7E44-4ECE-A326-F6D581EECAE7}" type="presParOf" srcId="{C9FF7B25-8B7E-4404-A283-ED832115ACFD}" destId="{113DB78D-84BC-4929-9FDD-FDCA18AF475F}" srcOrd="3" destOrd="0" presId="urn:microsoft.com/office/officeart/2005/8/layout/cycle3"/>
    <dgm:cxn modelId="{58F031B9-138B-4EAC-BCF5-C821BA87AE6C}" type="presParOf" srcId="{C9FF7B25-8B7E-4404-A283-ED832115ACFD}" destId="{F225F4D5-1565-49AA-AE47-294BA1C422B1}" srcOrd="4" destOrd="0" presId="urn:microsoft.com/office/officeart/2005/8/layout/cycle3"/>
    <dgm:cxn modelId="{1E553F32-9E24-4374-9E33-C38A6E9D1433}" type="presParOf" srcId="{C9FF7B25-8B7E-4404-A283-ED832115ACFD}" destId="{6E8D1438-8993-4B17-A610-28A9B3CCEB79}" srcOrd="5" destOrd="0" presId="urn:microsoft.com/office/officeart/2005/8/layout/cycle3"/>
    <dgm:cxn modelId="{589E3E99-329A-4C70-9E00-819A03B481D3}" type="presParOf" srcId="{C9FF7B25-8B7E-4404-A283-ED832115ACFD}" destId="{563D1D11-730B-4980-B068-E78C991BF45B}" srcOrd="6" destOrd="0" presId="urn:microsoft.com/office/officeart/2005/8/layout/cycle3"/>
    <dgm:cxn modelId="{BF9FA295-BB94-4E4F-8AB0-EB2893E0C611}" type="presParOf" srcId="{C9FF7B25-8B7E-4404-A283-ED832115ACFD}" destId="{FC01B375-2440-4CF6-983D-87E979368056}" srcOrd="7" destOrd="0" presId="urn:microsoft.com/office/officeart/2005/8/layout/cycle3"/>
    <dgm:cxn modelId="{927B9C11-BDD5-4FF5-B083-2CDDDF9D1A7B}" type="presParOf" srcId="{C9FF7B25-8B7E-4404-A283-ED832115ACFD}" destId="{A54D02F6-AAEA-4D68-AB8C-024E9A3B02A5}" srcOrd="8" destOrd="0" presId="urn:microsoft.com/office/officeart/2005/8/layout/cycle3"/>
    <dgm:cxn modelId="{3E555A1F-3E07-4A0C-99CA-AE87DE7B7C00}" type="presParOf" srcId="{C9FF7B25-8B7E-4404-A283-ED832115ACFD}" destId="{A8A9D17F-6F68-4330-8CB9-220691AF549F}" srcOrd="9" destOrd="0" presId="urn:microsoft.com/office/officeart/2005/8/layout/cycle3"/>
    <dgm:cxn modelId="{8FD7A53A-E3B7-4B5B-8AC5-3580B7502550}" type="presParOf" srcId="{C9FF7B25-8B7E-4404-A283-ED832115ACFD}" destId="{47FE0BDC-1C6F-4B05-B88F-01C2903B851C}" srcOrd="10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D2B233-DCEA-4E5D-BE13-1A3EAF3BA8E4}">
      <dsp:nvSpPr>
        <dsp:cNvPr id="0" name=""/>
        <dsp:cNvSpPr/>
      </dsp:nvSpPr>
      <dsp:spPr>
        <a:xfrm>
          <a:off x="3254056" y="280461"/>
          <a:ext cx="3942892" cy="3942892"/>
        </a:xfrm>
        <a:prstGeom prst="pie">
          <a:avLst>
            <a:gd name="adj1" fmla="val 16200000"/>
            <a:gd name="adj2" fmla="val 2052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3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Study of data</a:t>
          </a:r>
        </a:p>
      </dsp:txBody>
      <dsp:txXfrm>
        <a:off x="5275258" y="869548"/>
        <a:ext cx="1337767" cy="915314"/>
      </dsp:txXfrm>
    </dsp:sp>
    <dsp:sp modelId="{890D9E40-EE82-484C-BC2F-4B9872BB19EC}">
      <dsp:nvSpPr>
        <dsp:cNvPr id="0" name=""/>
        <dsp:cNvSpPr/>
      </dsp:nvSpPr>
      <dsp:spPr>
        <a:xfrm>
          <a:off x="3116055" y="470565"/>
          <a:ext cx="3942892" cy="3942892"/>
        </a:xfrm>
        <a:prstGeom prst="pie">
          <a:avLst>
            <a:gd name="adj1" fmla="val 20520000"/>
            <a:gd name="adj2" fmla="val 324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3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Art to discover</a:t>
          </a:r>
        </a:p>
      </dsp:txBody>
      <dsp:txXfrm>
        <a:off x="5693017" y="2254255"/>
        <a:ext cx="1173479" cy="990417"/>
      </dsp:txXfrm>
    </dsp:sp>
    <dsp:sp modelId="{65AE0D08-D2FB-4324-A848-BCD7417DE33C}">
      <dsp:nvSpPr>
        <dsp:cNvPr id="0" name=""/>
        <dsp:cNvSpPr/>
      </dsp:nvSpPr>
      <dsp:spPr>
        <a:xfrm>
          <a:off x="3116055" y="470565"/>
          <a:ext cx="3942892" cy="3942892"/>
        </a:xfrm>
        <a:prstGeom prst="pie">
          <a:avLst>
            <a:gd name="adj1" fmla="val 3240000"/>
            <a:gd name="adj2" fmla="val 756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3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Insights and trends</a:t>
          </a:r>
        </a:p>
      </dsp:txBody>
      <dsp:txXfrm>
        <a:off x="4383413" y="3427735"/>
        <a:ext cx="1408176" cy="844905"/>
      </dsp:txXfrm>
    </dsp:sp>
    <dsp:sp modelId="{1B4317F7-D68B-46A6-B488-4F237012B77D}">
      <dsp:nvSpPr>
        <dsp:cNvPr id="0" name=""/>
        <dsp:cNvSpPr/>
      </dsp:nvSpPr>
      <dsp:spPr>
        <a:xfrm>
          <a:off x="3116055" y="470565"/>
          <a:ext cx="3942892" cy="3942892"/>
        </a:xfrm>
        <a:prstGeom prst="pie">
          <a:avLst>
            <a:gd name="adj1" fmla="val 7560000"/>
            <a:gd name="adj2" fmla="val 1188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3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Tell a story</a:t>
          </a:r>
        </a:p>
      </dsp:txBody>
      <dsp:txXfrm>
        <a:off x="3303812" y="2254255"/>
        <a:ext cx="1173479" cy="990417"/>
      </dsp:txXfrm>
    </dsp:sp>
    <dsp:sp modelId="{F83B98F5-9E25-4B32-83D4-C860556DB58A}">
      <dsp:nvSpPr>
        <dsp:cNvPr id="0" name=""/>
        <dsp:cNvSpPr/>
      </dsp:nvSpPr>
      <dsp:spPr>
        <a:xfrm>
          <a:off x="3116055" y="470565"/>
          <a:ext cx="3942892" cy="3942892"/>
        </a:xfrm>
        <a:prstGeom prst="pie">
          <a:avLst>
            <a:gd name="adj1" fmla="val 11880000"/>
            <a:gd name="adj2" fmla="val 1620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3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Process</a:t>
          </a:r>
        </a:p>
      </dsp:txBody>
      <dsp:txXfrm>
        <a:off x="3691060" y="1071387"/>
        <a:ext cx="1337767" cy="9153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CB458E-993E-4E45-9DE5-E016096E4FDB}">
      <dsp:nvSpPr>
        <dsp:cNvPr id="0" name=""/>
        <dsp:cNvSpPr/>
      </dsp:nvSpPr>
      <dsp:spPr>
        <a:xfrm>
          <a:off x="3006181" y="-64101"/>
          <a:ext cx="5102677" cy="5102677"/>
        </a:xfrm>
        <a:prstGeom prst="circularArrow">
          <a:avLst>
            <a:gd name="adj1" fmla="val 5544"/>
            <a:gd name="adj2" fmla="val 330680"/>
            <a:gd name="adj3" fmla="val 14837420"/>
            <a:gd name="adj4" fmla="val 16768144"/>
            <a:gd name="adj5" fmla="val 5757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02B9D4B-2AC7-4BAC-A7F5-671EC2EEEFAF}">
      <dsp:nvSpPr>
        <dsp:cNvPr id="0" name=""/>
        <dsp:cNvSpPr/>
      </dsp:nvSpPr>
      <dsp:spPr>
        <a:xfrm>
          <a:off x="4946952" y="2854"/>
          <a:ext cx="1221134" cy="610567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Business understanding</a:t>
          </a:r>
        </a:p>
      </dsp:txBody>
      <dsp:txXfrm>
        <a:off x="4976757" y="32659"/>
        <a:ext cx="1161524" cy="550957"/>
      </dsp:txXfrm>
    </dsp:sp>
    <dsp:sp modelId="{75CB3A81-0A5F-400E-A92B-569818153AEE}">
      <dsp:nvSpPr>
        <dsp:cNvPr id="0" name=""/>
        <dsp:cNvSpPr/>
      </dsp:nvSpPr>
      <dsp:spPr>
        <a:xfrm>
          <a:off x="6225962" y="418430"/>
          <a:ext cx="1221134" cy="610567"/>
        </a:xfrm>
        <a:prstGeom prst="roundRect">
          <a:avLst/>
        </a:prstGeom>
        <a:gradFill rotWithShape="0">
          <a:gsLst>
            <a:gs pos="0">
              <a:schemeClr val="accent5">
                <a:hueOff val="-2047717"/>
                <a:satOff val="2292"/>
                <a:lumOff val="131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-2047717"/>
                <a:satOff val="2292"/>
                <a:lumOff val="131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-2047717"/>
                <a:satOff val="2292"/>
                <a:lumOff val="131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Analytic approach</a:t>
          </a:r>
        </a:p>
      </dsp:txBody>
      <dsp:txXfrm>
        <a:off x="6255767" y="448235"/>
        <a:ext cx="1161524" cy="550957"/>
      </dsp:txXfrm>
    </dsp:sp>
    <dsp:sp modelId="{113DB78D-84BC-4929-9FDD-FDCA18AF475F}">
      <dsp:nvSpPr>
        <dsp:cNvPr id="0" name=""/>
        <dsp:cNvSpPr/>
      </dsp:nvSpPr>
      <dsp:spPr>
        <a:xfrm>
          <a:off x="7016434" y="1506420"/>
          <a:ext cx="1221134" cy="610567"/>
        </a:xfrm>
        <a:prstGeom prst="roundRect">
          <a:avLst/>
        </a:prstGeom>
        <a:gradFill rotWithShape="0">
          <a:gsLst>
            <a:gs pos="0">
              <a:schemeClr val="accent5">
                <a:hueOff val="-4095435"/>
                <a:satOff val="4583"/>
                <a:lumOff val="262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-4095435"/>
                <a:satOff val="4583"/>
                <a:lumOff val="262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-4095435"/>
                <a:satOff val="4583"/>
                <a:lumOff val="262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Data requirements</a:t>
          </a:r>
        </a:p>
      </dsp:txBody>
      <dsp:txXfrm>
        <a:off x="7046239" y="1536225"/>
        <a:ext cx="1161524" cy="550957"/>
      </dsp:txXfrm>
    </dsp:sp>
    <dsp:sp modelId="{F225F4D5-1565-49AA-AE47-294BA1C422B1}">
      <dsp:nvSpPr>
        <dsp:cNvPr id="0" name=""/>
        <dsp:cNvSpPr/>
      </dsp:nvSpPr>
      <dsp:spPr>
        <a:xfrm>
          <a:off x="7016434" y="2851251"/>
          <a:ext cx="1221134" cy="610567"/>
        </a:xfrm>
        <a:prstGeom prst="roundRect">
          <a:avLst/>
        </a:prstGeom>
        <a:gradFill rotWithShape="0">
          <a:gsLst>
            <a:gs pos="0">
              <a:schemeClr val="accent5">
                <a:hueOff val="-6143153"/>
                <a:satOff val="6875"/>
                <a:lumOff val="392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-6143153"/>
                <a:satOff val="6875"/>
                <a:lumOff val="392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-6143153"/>
                <a:satOff val="6875"/>
                <a:lumOff val="392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Data collection</a:t>
          </a:r>
        </a:p>
      </dsp:txBody>
      <dsp:txXfrm>
        <a:off x="7046239" y="2881056"/>
        <a:ext cx="1161524" cy="550957"/>
      </dsp:txXfrm>
    </dsp:sp>
    <dsp:sp modelId="{6E8D1438-8993-4B17-A610-28A9B3CCEB79}">
      <dsp:nvSpPr>
        <dsp:cNvPr id="0" name=""/>
        <dsp:cNvSpPr/>
      </dsp:nvSpPr>
      <dsp:spPr>
        <a:xfrm>
          <a:off x="6225962" y="3939242"/>
          <a:ext cx="1221134" cy="610567"/>
        </a:xfrm>
        <a:prstGeom prst="roundRect">
          <a:avLst/>
        </a:prstGeom>
        <a:gradFill rotWithShape="0">
          <a:gsLst>
            <a:gs pos="0">
              <a:schemeClr val="accent5">
                <a:hueOff val="-8190870"/>
                <a:satOff val="9167"/>
                <a:lumOff val="523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-8190870"/>
                <a:satOff val="9167"/>
                <a:lumOff val="523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-8190870"/>
                <a:satOff val="9167"/>
                <a:lumOff val="523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Data understanding</a:t>
          </a:r>
        </a:p>
      </dsp:txBody>
      <dsp:txXfrm>
        <a:off x="6255767" y="3969047"/>
        <a:ext cx="1161524" cy="550957"/>
      </dsp:txXfrm>
    </dsp:sp>
    <dsp:sp modelId="{563D1D11-730B-4980-B068-E78C991BF45B}">
      <dsp:nvSpPr>
        <dsp:cNvPr id="0" name=""/>
        <dsp:cNvSpPr/>
      </dsp:nvSpPr>
      <dsp:spPr>
        <a:xfrm>
          <a:off x="4946952" y="4354818"/>
          <a:ext cx="1221134" cy="610567"/>
        </a:xfrm>
        <a:prstGeom prst="roundRect">
          <a:avLst/>
        </a:prstGeom>
        <a:gradFill rotWithShape="0">
          <a:gsLst>
            <a:gs pos="0">
              <a:schemeClr val="accent5">
                <a:hueOff val="-10238588"/>
                <a:satOff val="11458"/>
                <a:lumOff val="654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-10238588"/>
                <a:satOff val="11458"/>
                <a:lumOff val="654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-10238588"/>
                <a:satOff val="11458"/>
                <a:lumOff val="654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Data preparation</a:t>
          </a:r>
        </a:p>
      </dsp:txBody>
      <dsp:txXfrm>
        <a:off x="4976757" y="4384623"/>
        <a:ext cx="1161524" cy="550957"/>
      </dsp:txXfrm>
    </dsp:sp>
    <dsp:sp modelId="{FC01B375-2440-4CF6-983D-87E979368056}">
      <dsp:nvSpPr>
        <dsp:cNvPr id="0" name=""/>
        <dsp:cNvSpPr/>
      </dsp:nvSpPr>
      <dsp:spPr>
        <a:xfrm>
          <a:off x="3667942" y="3939242"/>
          <a:ext cx="1221134" cy="610567"/>
        </a:xfrm>
        <a:prstGeom prst="roundRect">
          <a:avLst/>
        </a:prstGeom>
        <a:gradFill rotWithShape="0">
          <a:gsLst>
            <a:gs pos="0">
              <a:schemeClr val="accent5">
                <a:hueOff val="-12286306"/>
                <a:satOff val="13750"/>
                <a:lumOff val="785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-12286306"/>
                <a:satOff val="13750"/>
                <a:lumOff val="785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-12286306"/>
                <a:satOff val="13750"/>
                <a:lumOff val="785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Modeling</a:t>
          </a:r>
        </a:p>
      </dsp:txBody>
      <dsp:txXfrm>
        <a:off x="3697747" y="3969047"/>
        <a:ext cx="1161524" cy="550957"/>
      </dsp:txXfrm>
    </dsp:sp>
    <dsp:sp modelId="{A54D02F6-AAEA-4D68-AB8C-024E9A3B02A5}">
      <dsp:nvSpPr>
        <dsp:cNvPr id="0" name=""/>
        <dsp:cNvSpPr/>
      </dsp:nvSpPr>
      <dsp:spPr>
        <a:xfrm>
          <a:off x="2877470" y="2851251"/>
          <a:ext cx="1221134" cy="610567"/>
        </a:xfrm>
        <a:prstGeom prst="roundRect">
          <a:avLst/>
        </a:prstGeom>
        <a:gradFill rotWithShape="0">
          <a:gsLst>
            <a:gs pos="0">
              <a:schemeClr val="accent5">
                <a:hueOff val="-14334023"/>
                <a:satOff val="16042"/>
                <a:lumOff val="915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-14334023"/>
                <a:satOff val="16042"/>
                <a:lumOff val="915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-14334023"/>
                <a:satOff val="16042"/>
                <a:lumOff val="915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Evaluation</a:t>
          </a:r>
        </a:p>
      </dsp:txBody>
      <dsp:txXfrm>
        <a:off x="2907275" y="2881056"/>
        <a:ext cx="1161524" cy="550957"/>
      </dsp:txXfrm>
    </dsp:sp>
    <dsp:sp modelId="{A8A9D17F-6F68-4330-8CB9-220691AF549F}">
      <dsp:nvSpPr>
        <dsp:cNvPr id="0" name=""/>
        <dsp:cNvSpPr/>
      </dsp:nvSpPr>
      <dsp:spPr>
        <a:xfrm>
          <a:off x="2877470" y="1506420"/>
          <a:ext cx="1221134" cy="610567"/>
        </a:xfrm>
        <a:prstGeom prst="roundRect">
          <a:avLst/>
        </a:prstGeom>
        <a:gradFill rotWithShape="0">
          <a:gsLst>
            <a:gs pos="0">
              <a:schemeClr val="accent5">
                <a:hueOff val="-16381740"/>
                <a:satOff val="18333"/>
                <a:lumOff val="1046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-16381740"/>
                <a:satOff val="18333"/>
                <a:lumOff val="1046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-16381740"/>
                <a:satOff val="18333"/>
                <a:lumOff val="1046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Deployment</a:t>
          </a:r>
        </a:p>
      </dsp:txBody>
      <dsp:txXfrm>
        <a:off x="2907275" y="1536225"/>
        <a:ext cx="1161524" cy="550957"/>
      </dsp:txXfrm>
    </dsp:sp>
    <dsp:sp modelId="{47FE0BDC-1C6F-4B05-B88F-01C2903B851C}">
      <dsp:nvSpPr>
        <dsp:cNvPr id="0" name=""/>
        <dsp:cNvSpPr/>
      </dsp:nvSpPr>
      <dsp:spPr>
        <a:xfrm>
          <a:off x="3667942" y="418430"/>
          <a:ext cx="1221134" cy="610567"/>
        </a:xfrm>
        <a:prstGeom prst="roundRect">
          <a:avLst/>
        </a:prstGeom>
        <a:gradFill rotWithShape="0">
          <a:gsLst>
            <a:gs pos="0">
              <a:schemeClr val="accent5">
                <a:hueOff val="-18429457"/>
                <a:satOff val="20625"/>
                <a:lumOff val="1177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-18429457"/>
                <a:satOff val="20625"/>
                <a:lumOff val="1177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-18429457"/>
                <a:satOff val="20625"/>
                <a:lumOff val="1177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Feedback</a:t>
          </a:r>
        </a:p>
      </dsp:txBody>
      <dsp:txXfrm>
        <a:off x="3697747" y="448235"/>
        <a:ext cx="1161524" cy="5509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B4D86-38F7-48F9-BF05-DFA0F4051A62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21B83-7A08-4C4B-90AC-7A53F69E9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651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B4D86-38F7-48F9-BF05-DFA0F4051A62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21B83-7A08-4C4B-90AC-7A53F69E9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668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B4D86-38F7-48F9-BF05-DFA0F4051A62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21B83-7A08-4C4B-90AC-7A53F69E9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462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B4D86-38F7-48F9-BF05-DFA0F4051A62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21B83-7A08-4C4B-90AC-7A53F69E9DE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185700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B4D86-38F7-48F9-BF05-DFA0F4051A62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21B83-7A08-4C4B-90AC-7A53F69E9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3797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B4D86-38F7-48F9-BF05-DFA0F4051A62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21B83-7A08-4C4B-90AC-7A53F69E9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2634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B4D86-38F7-48F9-BF05-DFA0F4051A62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21B83-7A08-4C4B-90AC-7A53F69E9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9084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B4D86-38F7-48F9-BF05-DFA0F4051A62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21B83-7A08-4C4B-90AC-7A53F69E9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962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B4D86-38F7-48F9-BF05-DFA0F4051A62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21B83-7A08-4C4B-90AC-7A53F69E9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460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B4D86-38F7-48F9-BF05-DFA0F4051A62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21B83-7A08-4C4B-90AC-7A53F69E9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424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B4D86-38F7-48F9-BF05-DFA0F4051A62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21B83-7A08-4C4B-90AC-7A53F69E9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431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B4D86-38F7-48F9-BF05-DFA0F4051A62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21B83-7A08-4C4B-90AC-7A53F69E9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538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B4D86-38F7-48F9-BF05-DFA0F4051A62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21B83-7A08-4C4B-90AC-7A53F69E9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487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B4D86-38F7-48F9-BF05-DFA0F4051A62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21B83-7A08-4C4B-90AC-7A53F69E9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268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B4D86-38F7-48F9-BF05-DFA0F4051A62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21B83-7A08-4C4B-90AC-7A53F69E9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019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B4D86-38F7-48F9-BF05-DFA0F4051A62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21B83-7A08-4C4B-90AC-7A53F69E9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18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B4D86-38F7-48F9-BF05-DFA0F4051A62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21B83-7A08-4C4B-90AC-7A53F69E9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537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B4D86-38F7-48F9-BF05-DFA0F4051A62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21B83-7A08-4C4B-90AC-7A53F69E9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1656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9.jpe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4.jpeg"/><Relationship Id="rId7" Type="http://schemas.openxmlformats.org/officeDocument/2006/relationships/diagramColors" Target="../diagrams/colors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s://www.southwales.ac.uk/media/images/Thinks.8dd35e85.fill-1366x700.format-jpeg.jpegquality-80.jpg">
            <a:extLst>
              <a:ext uri="{FF2B5EF4-FFF2-40B4-BE49-F238E27FC236}">
                <a16:creationId xmlns:a16="http://schemas.microsoft.com/office/drawing/2014/main" id="{2D1EF788-181E-483B-AFA9-B902E2E562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62" r="1" b="1"/>
          <a:stretch/>
        </p:blipFill>
        <p:spPr bwMode="auto">
          <a:xfrm>
            <a:off x="20" y="2030"/>
            <a:ext cx="12191980" cy="6855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BD1CAB03-F6A4-4736-85F6-261056424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30"/>
            <a:ext cx="12192000" cy="6858000"/>
          </a:xfrm>
          <a:prstGeom prst="rect">
            <a:avLst/>
          </a:prstGeom>
          <a:gradFill flip="none" rotWithShape="1">
            <a:gsLst>
              <a:gs pos="32000">
                <a:schemeClr val="bg2">
                  <a:lumMod val="75000"/>
                  <a:alpha val="3000"/>
                </a:schemeClr>
              </a:gs>
              <a:gs pos="100000">
                <a:sysClr val="windowText" lastClr="000000">
                  <a:alpha val="70000"/>
                </a:sysClr>
              </a:gs>
            </a:gsLst>
            <a:path path="circle">
              <a:fillToRect l="50000" t="5000" r="50000" b="95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E2321B3-5D47-422E-8DD6-192DA485FF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30000"/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sharpenSoften amount="35000"/>
                      </a14:imgEffect>
                    </a14:imgLayer>
                  </a14:imgProps>
                </a:ext>
              </a:extLst>
            </a:blip>
            <a:srcRect/>
            <a:tile tx="0" ty="0" sx="100000" sy="100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07CF9E-D1E2-4FB5-A143-80A2CCEAD746}"/>
              </a:ext>
            </a:extLst>
          </p:cNvPr>
          <p:cNvSpPr txBox="1"/>
          <p:nvPr/>
        </p:nvSpPr>
        <p:spPr>
          <a:xfrm>
            <a:off x="1595269" y="1122363"/>
            <a:ext cx="9001462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cap="all"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rPr>
              <a:t>DATA SCIENCE</a:t>
            </a:r>
          </a:p>
        </p:txBody>
      </p:sp>
    </p:spTree>
    <p:extLst>
      <p:ext uri="{BB962C8B-B14F-4D97-AF65-F5344CB8AC3E}">
        <p14:creationId xmlns:p14="http://schemas.microsoft.com/office/powerpoint/2010/main" val="506271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912A-95A8-46D6-8FD8-FCA317920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Decision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94CA3-2ECF-4EA8-8972-6749DD480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4421776" cy="3695136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Supervised</a:t>
            </a:r>
          </a:p>
          <a:p>
            <a:r>
              <a:rPr lang="en-US" sz="2800" dirty="0"/>
              <a:t>Graph that uses branching</a:t>
            </a:r>
          </a:p>
          <a:p>
            <a:r>
              <a:rPr lang="en-US" sz="2800" dirty="0">
                <a:effectLst/>
              </a:rPr>
              <a:t>Focusing discussion when a group must make a decision</a:t>
            </a:r>
          </a:p>
          <a:p>
            <a:r>
              <a:rPr lang="en-US" sz="2800" dirty="0"/>
              <a:t>Evaluation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50" name="Picture 2" descr="https://res.cloudinary.com/dyd911kmh/image/upload/f_auto,q_auto:best/v1545934190/1_r5ikdb.png">
            <a:extLst>
              <a:ext uri="{FF2B5EF4-FFF2-40B4-BE49-F238E27FC236}">
                <a16:creationId xmlns:a16="http://schemas.microsoft.com/office/drawing/2014/main" id="{3A3C5BBD-8485-496E-95B6-59E0753C0B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47" r="5013" b="-3"/>
          <a:stretch/>
        </p:blipFill>
        <p:spPr bwMode="auto">
          <a:xfrm>
            <a:off x="6261347" y="2059535"/>
            <a:ext cx="5213774" cy="3768194"/>
          </a:xfrm>
          <a:prstGeom prst="rect">
            <a:avLst/>
          </a:prstGeom>
          <a:noFill/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9667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53473-4E06-47F5-A350-11672F9E0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444" y="609600"/>
            <a:ext cx="3113112" cy="1326321"/>
          </a:xfrm>
        </p:spPr>
        <p:txBody>
          <a:bodyPr>
            <a:normAutofit/>
          </a:bodyPr>
          <a:lstStyle/>
          <a:p>
            <a:pPr algn="l"/>
            <a:r>
              <a:rPr lang="en-US" sz="3100"/>
              <a:t>clustering</a:t>
            </a:r>
          </a:p>
        </p:txBody>
      </p:sp>
      <p:pic>
        <p:nvPicPr>
          <p:cNvPr id="3074" name="Picture 2" descr="http://www.mrao.cam.ac.uk/~ff235/skynet.jpg">
            <a:extLst>
              <a:ext uri="{FF2B5EF4-FFF2-40B4-BE49-F238E27FC236}">
                <a16:creationId xmlns:a16="http://schemas.microsoft.com/office/drawing/2014/main" id="{EB18114B-8A4B-45E6-BC94-4A3A4B5834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10564"/>
          <a:stretch/>
        </p:blipFill>
        <p:spPr bwMode="auto">
          <a:xfrm>
            <a:off x="20" y="10"/>
            <a:ext cx="7552924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C42E0-A8E9-42D3-90F1-48B6EFFA2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4444" y="2096064"/>
            <a:ext cx="3113112" cy="3695136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>
                <a:effectLst/>
              </a:rPr>
              <a:t>Unsupervised</a:t>
            </a:r>
          </a:p>
          <a:p>
            <a:r>
              <a:rPr lang="en-US" sz="2800" dirty="0">
                <a:effectLst/>
              </a:rPr>
              <a:t>Find different groups within the elements into the data, but different to the rest groups</a:t>
            </a:r>
          </a:p>
          <a:p>
            <a:r>
              <a:rPr lang="en-US" sz="2800" dirty="0">
                <a:effectLst/>
              </a:rPr>
              <a:t>Types of clustering</a:t>
            </a:r>
          </a:p>
          <a:p>
            <a:endParaRPr lang="en-US" sz="1800" dirty="0">
              <a:effectLst/>
            </a:endParaRPr>
          </a:p>
          <a:p>
            <a:endParaRPr lang="en-US" sz="1800" dirty="0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4F35239-EB86-4ACB-91DE-4989620C2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92090" y="45720"/>
            <a:ext cx="0" cy="6766560"/>
          </a:xfrm>
          <a:prstGeom prst="line">
            <a:avLst/>
          </a:prstGeom>
          <a:ln w="190500" cap="sq">
            <a:solidFill>
              <a:srgbClr val="FFFFFF"/>
            </a:solidFill>
            <a:miter lim="800000"/>
          </a:ln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459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s://cdn.pixabay.com/photo/2018/12/20/06/54/evolution-3885331__340.jpg">
            <a:extLst>
              <a:ext uri="{FF2B5EF4-FFF2-40B4-BE49-F238E27FC236}">
                <a16:creationId xmlns:a16="http://schemas.microsoft.com/office/drawing/2014/main" id="{F1380B8F-458A-4785-9CDD-0BA0011341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66" b="5489"/>
          <a:stretch/>
        </p:blipFill>
        <p:spPr bwMode="auto">
          <a:xfrm>
            <a:off x="20" y="2030"/>
            <a:ext cx="12191980" cy="6855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BD1CAB03-F6A4-4736-85F6-261056424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30"/>
            <a:ext cx="12192000" cy="6858000"/>
          </a:xfrm>
          <a:prstGeom prst="rect">
            <a:avLst/>
          </a:prstGeom>
          <a:gradFill flip="none" rotWithShape="1">
            <a:gsLst>
              <a:gs pos="32000">
                <a:schemeClr val="bg2">
                  <a:lumMod val="75000"/>
                  <a:alpha val="3000"/>
                </a:schemeClr>
              </a:gs>
              <a:gs pos="100000">
                <a:sysClr val="windowText" lastClr="000000">
                  <a:alpha val="70000"/>
                </a:sysClr>
              </a:gs>
            </a:gsLst>
            <a:path path="circle">
              <a:fillToRect l="50000" t="5000" r="50000" b="95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E2321B3-5D47-422E-8DD6-192DA485FF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30000"/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sharpenSoften amount="35000"/>
                      </a14:imgEffect>
                    </a14:imgLayer>
                  </a14:imgProps>
                </a:ext>
              </a:extLst>
            </a:blip>
            <a:srcRect/>
            <a:tile tx="0" ty="0" sx="100000" sy="100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41D7FF-447C-4FF9-92F8-105336392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44" y="1347928"/>
            <a:ext cx="6166971" cy="89884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Questions…?</a:t>
            </a:r>
          </a:p>
        </p:txBody>
      </p:sp>
    </p:spTree>
    <p:extLst>
      <p:ext uri="{BB962C8B-B14F-4D97-AF65-F5344CB8AC3E}">
        <p14:creationId xmlns:p14="http://schemas.microsoft.com/office/powerpoint/2010/main" val="932220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13F18-AB71-4685-96A7-BF73078A3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4A68D-91D8-4961-BA86-2A9AF0F83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5351" y="2096064"/>
            <a:ext cx="6342205" cy="3695136"/>
          </a:xfrm>
        </p:spPr>
        <p:txBody>
          <a:bodyPr>
            <a:normAutofit/>
          </a:bodyPr>
          <a:lstStyle/>
          <a:p>
            <a:r>
              <a:rPr lang="en-US" dirty="0"/>
              <a:t>Artificial Intelligence</a:t>
            </a:r>
          </a:p>
          <a:p>
            <a:r>
              <a:rPr lang="en-US" dirty="0"/>
              <a:t>Data Science</a:t>
            </a:r>
          </a:p>
          <a:p>
            <a:r>
              <a:rPr lang="en-US" dirty="0"/>
              <a:t>Data Scientist</a:t>
            </a:r>
          </a:p>
          <a:p>
            <a:r>
              <a:rPr lang="en-US" dirty="0"/>
              <a:t>Big Data</a:t>
            </a:r>
          </a:p>
          <a:p>
            <a:r>
              <a:rPr lang="en-US" dirty="0"/>
              <a:t>John Rollins</a:t>
            </a:r>
          </a:p>
          <a:p>
            <a:r>
              <a:rPr lang="en-US" dirty="0"/>
              <a:t>Machine Learning</a:t>
            </a:r>
          </a:p>
          <a:p>
            <a:endParaRPr lang="en-US" dirty="0"/>
          </a:p>
        </p:txBody>
      </p:sp>
      <p:pic>
        <p:nvPicPr>
          <p:cNvPr id="7" name="Graphic 6" descr="Head with Gears">
            <a:extLst>
              <a:ext uri="{FF2B5EF4-FFF2-40B4-BE49-F238E27FC236}">
                <a16:creationId xmlns:a16="http://schemas.microsoft.com/office/drawing/2014/main" id="{A8AD8992-478A-4534-94C8-98C5CDFFBF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4207" y="2210935"/>
            <a:ext cx="3493180" cy="3493180"/>
          </a:xfrm>
          <a:prstGeom prst="rect">
            <a:avLst/>
          </a:prstGeom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</p:pic>
    </p:spTree>
    <p:extLst>
      <p:ext uri="{BB962C8B-B14F-4D97-AF65-F5344CB8AC3E}">
        <p14:creationId xmlns:p14="http://schemas.microsoft.com/office/powerpoint/2010/main" val="2768305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18000"/>
                <a:satMod val="160000"/>
                <a:lumMod val="28000"/>
              </a:schemeClr>
              <a:schemeClr val="bg1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https://cdn.pixabay.com/photo/2017/02/20/17/39/forward-2083419__340.jpg">
            <a:extLst>
              <a:ext uri="{FF2B5EF4-FFF2-40B4-BE49-F238E27FC236}">
                <a16:creationId xmlns:a16="http://schemas.microsoft.com/office/drawing/2014/main" id="{A8D467F9-EDC4-4875-A802-3506617831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00"/>
          <a:stretch/>
        </p:blipFill>
        <p:spPr bwMode="auto">
          <a:xfrm>
            <a:off x="-10" y="10"/>
            <a:ext cx="1219200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5130" name="Rounded Rectangle 17">
            <a:extLst>
              <a:ext uri="{FF2B5EF4-FFF2-40B4-BE49-F238E27FC236}">
                <a16:creationId xmlns:a16="http://schemas.microsoft.com/office/drawing/2014/main" id="{099C0F81-5453-44BC-81D0-2853657A9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7783" y="467784"/>
            <a:ext cx="7662085" cy="5922963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E7CFA1-DE27-4E4F-B65E-A6D1EA1C4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699715"/>
            <a:ext cx="3417036" cy="1688872"/>
          </a:xfrm>
        </p:spPr>
        <p:txBody>
          <a:bodyPr>
            <a:normAutofit/>
          </a:bodyPr>
          <a:lstStyle/>
          <a:p>
            <a:pPr algn="l"/>
            <a:r>
              <a:rPr lang="en-US" sz="3200"/>
              <a:t>Artificial intelligence</a:t>
            </a:r>
          </a:p>
        </p:txBody>
      </p:sp>
      <p:pic>
        <p:nvPicPr>
          <p:cNvPr id="5128" name="Picture 8" descr="https://render.fineartamerica.com/images/rendered/default/greeting-card/images/artworkimages/medium/1/4-stylized-artificial-intelligence-brain-allan-swart.jpg?&amp;targetx=-28&amp;targety=0&amp;imagewidth=757&amp;imageheight=500&amp;modelwidth=700&amp;modelheight=500&amp;backgroundcolor=344951&amp;orientation=0">
            <a:extLst>
              <a:ext uri="{FF2B5EF4-FFF2-40B4-BE49-F238E27FC236}">
                <a16:creationId xmlns:a16="http://schemas.microsoft.com/office/drawing/2014/main" id="{FE2094F8-69B2-4509-9441-9A5AD83C33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01" b="11096"/>
          <a:stretch/>
        </p:blipFill>
        <p:spPr bwMode="auto">
          <a:xfrm>
            <a:off x="4643839" y="674095"/>
            <a:ext cx="3264408" cy="1773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C846D-3D44-45DF-8A5E-B6E0E5DD0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913" y="2688610"/>
            <a:ext cx="3418919" cy="3194666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effectLst/>
              </a:rPr>
              <a:t>Simulation of human intelligence processes by machines</a:t>
            </a:r>
          </a:p>
          <a:p>
            <a:r>
              <a:rPr lang="en-US" sz="2800" dirty="0">
                <a:effectLst/>
              </a:rPr>
              <a:t>Applications</a:t>
            </a:r>
          </a:p>
          <a:p>
            <a:endParaRPr lang="en-US" dirty="0"/>
          </a:p>
        </p:txBody>
      </p:sp>
      <p:pic>
        <p:nvPicPr>
          <p:cNvPr id="5122" name="Picture 2" descr="https://encrypted-tbn0.gstatic.com/images?q=tbn:ANd9GcQCW2eb6RT_1P8PaiIZrZCjNKSJHZ7J6lNsRbnaPpJvtiYpItMm">
            <a:extLst>
              <a:ext uri="{FF2B5EF4-FFF2-40B4-BE49-F238E27FC236}">
                <a16:creationId xmlns:a16="http://schemas.microsoft.com/office/drawing/2014/main" id="{A5576065-DC32-414E-8A05-0F91D2E0A6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10784"/>
          <a:stretch/>
        </p:blipFill>
        <p:spPr bwMode="auto">
          <a:xfrm>
            <a:off x="4643841" y="2548239"/>
            <a:ext cx="3260981" cy="1773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s://cdn2.cnet.com/img/4W0ZlsulhEttOCvA2qyg5fO5FHI=/756x567/2016/06/28/b3a34f18-4108-4e7b-a902-0a33404e9cad/gettyimages-529767952.jpg">
            <a:extLst>
              <a:ext uri="{FF2B5EF4-FFF2-40B4-BE49-F238E27FC236}">
                <a16:creationId xmlns:a16="http://schemas.microsoft.com/office/drawing/2014/main" id="{7C5FD651-3CA6-439F-874E-E50E153FA9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95" b="9649"/>
          <a:stretch/>
        </p:blipFill>
        <p:spPr bwMode="auto">
          <a:xfrm>
            <a:off x="4643839" y="4422383"/>
            <a:ext cx="3264408" cy="1773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5656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i.udemycdn.com/course/750x422/1879510_a10e_5.jpg">
            <a:extLst>
              <a:ext uri="{FF2B5EF4-FFF2-40B4-BE49-F238E27FC236}">
                <a16:creationId xmlns:a16="http://schemas.microsoft.com/office/drawing/2014/main" id="{BB44DB84-A519-45B1-A22B-8699D1FAE7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20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"/>
          <a:stretch/>
        </p:blipFill>
        <p:spPr bwMode="auto">
          <a:xfrm>
            <a:off x="20" y="2030"/>
            <a:ext cx="12191980" cy="6855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8303E62F-257C-43A0-BEF7-E0DECD856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325" y="0"/>
            <a:ext cx="12192000" cy="6858000"/>
          </a:xfrm>
          <a:prstGeom prst="rect">
            <a:avLst/>
          </a:prstGeom>
          <a:gradFill flip="none" rotWithShape="1">
            <a:gsLst>
              <a:gs pos="32000">
                <a:schemeClr val="bg2">
                  <a:lumMod val="75000"/>
                  <a:alpha val="3000"/>
                </a:schemeClr>
              </a:gs>
              <a:gs pos="100000">
                <a:sysClr val="windowText" lastClr="000000">
                  <a:alpha val="70000"/>
                </a:sysClr>
              </a:gs>
            </a:gsLst>
            <a:path path="circle">
              <a:fillToRect l="50000" t="5000" r="50000" b="95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30" name="Content Placeholder 2">
            <a:extLst>
              <a:ext uri="{FF2B5EF4-FFF2-40B4-BE49-F238E27FC236}">
                <a16:creationId xmlns:a16="http://schemas.microsoft.com/office/drawing/2014/main" id="{4689550A-7E7C-4132-A691-A63B3DFAC0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4664600"/>
              </p:ext>
            </p:extLst>
          </p:nvPr>
        </p:nvGraphicFramePr>
        <p:xfrm>
          <a:off x="913795" y="1097280"/>
          <a:ext cx="10313005" cy="469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154221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18000"/>
                <a:satMod val="160000"/>
                <a:lumMod val="28000"/>
              </a:schemeClr>
              <a:schemeClr val="bg1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EE6EA0B-C562-460F-AF05-4E9EAEAD6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DA24CAA-C3B0-4A0F-B968-FF4D5EE2E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1219767"/>
            <a:ext cx="5969793" cy="441846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What’s a data scientist?</a:t>
            </a:r>
          </a:p>
        </p:txBody>
      </p:sp>
    </p:spTree>
    <p:extLst>
      <p:ext uri="{BB962C8B-B14F-4D97-AF65-F5344CB8AC3E}">
        <p14:creationId xmlns:p14="http://schemas.microsoft.com/office/powerpoint/2010/main" val="2851142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http://www.cybera.ca/wp-content/uploads/2017/01/Data-science_small.jpg">
            <a:extLst>
              <a:ext uri="{FF2B5EF4-FFF2-40B4-BE49-F238E27FC236}">
                <a16:creationId xmlns:a16="http://schemas.microsoft.com/office/drawing/2014/main" id="{AC241CFA-E87D-4BE5-AD0E-B3B544F504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47" r="11831"/>
          <a:stretch/>
        </p:blipFill>
        <p:spPr bwMode="auto">
          <a:xfrm>
            <a:off x="20" y="10"/>
            <a:ext cx="6095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7661D-8098-4685-9A91-F7F140D35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118" y="1483322"/>
            <a:ext cx="5383085" cy="3695136"/>
          </a:xfrm>
        </p:spPr>
        <p:txBody>
          <a:bodyPr>
            <a:normAutofit/>
          </a:bodyPr>
          <a:lstStyle/>
          <a:p>
            <a:r>
              <a:rPr lang="en-US" sz="4000" dirty="0"/>
              <a:t>New generation</a:t>
            </a:r>
          </a:p>
          <a:p>
            <a:r>
              <a:rPr lang="en-US" sz="4000" dirty="0"/>
              <a:t>Skills</a:t>
            </a:r>
          </a:p>
          <a:p>
            <a:r>
              <a:rPr lang="en-US" sz="4000" dirty="0"/>
              <a:t>Complexity tasks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E0DCF65E-F84E-483D-83D7-A1616D569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06560" y="45720"/>
            <a:ext cx="0" cy="6766560"/>
          </a:xfrm>
          <a:prstGeom prst="line">
            <a:avLst/>
          </a:prstGeom>
          <a:ln w="190500" cap="sq">
            <a:solidFill>
              <a:srgbClr val="FFFFFF"/>
            </a:solidFill>
            <a:miter lim="800000"/>
          </a:ln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4566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A7A59776-5948-400C-9935-7464561E87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40FDDF-BB55-432E-BCB1-019C7A086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3" y="609600"/>
            <a:ext cx="3108960" cy="2362610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sz="2800"/>
              <a:t>Big data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FA54D2E5-128F-46C2-91B8-AFE23E5AF5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7924" y="609601"/>
            <a:ext cx="6444304" cy="2285999"/>
          </a:xfrm>
        </p:spPr>
        <p:txBody>
          <a:bodyPr anchor="ctr">
            <a:normAutofit/>
          </a:bodyPr>
          <a:lstStyle/>
          <a:p>
            <a:r>
              <a:rPr lang="en-US" sz="2400" dirty="0" err="1"/>
              <a:t>Datos</a:t>
            </a:r>
            <a:r>
              <a:rPr lang="en-US" sz="2400" dirty="0"/>
              <a:t> </a:t>
            </a:r>
            <a:r>
              <a:rPr lang="en-US" sz="2400" dirty="0" err="1"/>
              <a:t>estructurados</a:t>
            </a:r>
            <a:r>
              <a:rPr lang="en-US" sz="2400" dirty="0"/>
              <a:t> y no </a:t>
            </a:r>
            <a:r>
              <a:rPr lang="en-US" sz="2400" dirty="0" err="1"/>
              <a:t>estructurados</a:t>
            </a:r>
            <a:endParaRPr lang="en-US" sz="2400" dirty="0"/>
          </a:p>
          <a:p>
            <a:r>
              <a:rPr lang="en-US" sz="2400" dirty="0" err="1"/>
              <a:t>Minería</a:t>
            </a:r>
            <a:r>
              <a:rPr lang="en-US" sz="2400" dirty="0"/>
              <a:t> de </a:t>
            </a:r>
            <a:r>
              <a:rPr lang="en-US" sz="2400" dirty="0" err="1"/>
              <a:t>datos</a:t>
            </a:r>
            <a:endParaRPr lang="en-US" sz="2400" dirty="0"/>
          </a:p>
          <a:p>
            <a:r>
              <a:rPr lang="en-US" sz="2400" dirty="0" err="1"/>
              <a:t>Petróleo</a:t>
            </a:r>
            <a:r>
              <a:rPr lang="en-US" sz="2400" dirty="0"/>
              <a:t> del </a:t>
            </a:r>
            <a:r>
              <a:rPr lang="en-US" sz="2400" dirty="0" err="1"/>
              <a:t>siglo</a:t>
            </a:r>
            <a:r>
              <a:rPr lang="en-US" sz="2400" dirty="0"/>
              <a:t> XXI</a:t>
            </a:r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D75EE629-02C2-41B5-9CEF-E54EC14E00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80" r="20622" b="1"/>
          <a:stretch/>
        </p:blipFill>
        <p:spPr bwMode="auto">
          <a:xfrm>
            <a:off x="895352" y="3225959"/>
            <a:ext cx="3340921" cy="2677887"/>
          </a:xfrm>
          <a:prstGeom prst="roundRect">
            <a:avLst>
              <a:gd name="adj" fmla="val 0"/>
            </a:avLst>
          </a:prstGeom>
          <a:noFill/>
          <a:ln w="38100">
            <a:solidFill>
              <a:schemeClr val="tx1"/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https://www.sas.com/en_us/insights/articles/data-management/what-is-data-profiling-and-how-does-it-make-big-data-easier/_jcr_content/socialShareImage.img.png">
            <a:extLst>
              <a:ext uri="{FF2B5EF4-FFF2-40B4-BE49-F238E27FC236}">
                <a16:creationId xmlns:a16="http://schemas.microsoft.com/office/drawing/2014/main" id="{EFA8CB94-7EF4-44AF-8944-8EF4E51C4A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99" r="12669" b="1"/>
          <a:stretch/>
        </p:blipFill>
        <p:spPr bwMode="auto">
          <a:xfrm>
            <a:off x="4413020" y="3225959"/>
            <a:ext cx="3337560" cy="2677887"/>
          </a:xfrm>
          <a:prstGeom prst="roundRect">
            <a:avLst>
              <a:gd name="adj" fmla="val 0"/>
            </a:avLst>
          </a:prstGeom>
          <a:noFill/>
          <a:ln w="38100">
            <a:solidFill>
              <a:schemeClr val="tx1"/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https://encrypted-tbn0.gstatic.com/images?q=tbn:ANd9GcSizuB9AQgLhEzbFkA16q8SnoSrtHnbHt858-1JIGcCMjLftR1M">
            <a:extLst>
              <a:ext uri="{FF2B5EF4-FFF2-40B4-BE49-F238E27FC236}">
                <a16:creationId xmlns:a16="http://schemas.microsoft.com/office/drawing/2014/main" id="{B0551A22-7F36-48AC-B198-DE3CA39244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41" r="8964" b="1"/>
          <a:stretch/>
        </p:blipFill>
        <p:spPr bwMode="auto">
          <a:xfrm>
            <a:off x="7927327" y="3225959"/>
            <a:ext cx="3337560" cy="2677887"/>
          </a:xfrm>
          <a:prstGeom prst="roundRect">
            <a:avLst>
              <a:gd name="adj" fmla="val 0"/>
            </a:avLst>
          </a:prstGeom>
          <a:noFill/>
          <a:ln w="38100">
            <a:solidFill>
              <a:schemeClr val="tx1"/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ontent Placeholder 16">
            <a:extLst>
              <a:ext uri="{FF2B5EF4-FFF2-40B4-BE49-F238E27FC236}">
                <a16:creationId xmlns:a16="http://schemas.microsoft.com/office/drawing/2014/main" id="{78518C74-EE42-41CE-B2F0-7A575C23EA07}"/>
              </a:ext>
            </a:extLst>
          </p:cNvPr>
          <p:cNvSpPr txBox="1">
            <a:spLocks/>
          </p:cNvSpPr>
          <p:nvPr/>
        </p:nvSpPr>
        <p:spPr>
          <a:xfrm>
            <a:off x="6438035" y="2096064"/>
            <a:ext cx="2971172" cy="799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353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4" descr="https://www.ibmbigdatahub.com/sites/default/files/styles/open_graph_image/public/methodology_thumbnail.jpg?itok=NJXMWs2K">
            <a:extLst>
              <a:ext uri="{FF2B5EF4-FFF2-40B4-BE49-F238E27FC236}">
                <a16:creationId xmlns:a16="http://schemas.microsoft.com/office/drawing/2014/main" id="{F85C134F-B8B8-4CA6-8CD7-4BBA2DCDE1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"/>
          <a:stretch/>
        </p:blipFill>
        <p:spPr bwMode="auto">
          <a:xfrm>
            <a:off x="20" y="2030"/>
            <a:ext cx="12191980" cy="6855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6" name="Rectangle 136">
            <a:extLst>
              <a:ext uri="{FF2B5EF4-FFF2-40B4-BE49-F238E27FC236}">
                <a16:creationId xmlns:a16="http://schemas.microsoft.com/office/drawing/2014/main" id="{4DE0D6BE-330A-422D-9BD9-1E18F73C6E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32000">
                <a:schemeClr val="bg2">
                  <a:lumMod val="75000"/>
                  <a:alpha val="3000"/>
                </a:schemeClr>
              </a:gs>
              <a:gs pos="100000">
                <a:sysClr val="windowText" lastClr="000000">
                  <a:alpha val="70000"/>
                </a:sysClr>
              </a:gs>
            </a:gsLst>
            <a:path path="circle">
              <a:fillToRect l="50000" t="5000" r="50000" b="95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CD11CC1-4076-4048-81C8-B3370A23B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john </a:t>
            </a:r>
            <a:r>
              <a:rPr lang="en-US" dirty="0" err="1"/>
              <a:t>rollins</a:t>
            </a:r>
            <a:r>
              <a:rPr lang="en-US" dirty="0"/>
              <a:t> Methodology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CB8C021-F882-4CE7-8C33-5BD23C47D4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1467443"/>
              </p:ext>
            </p:extLst>
          </p:nvPr>
        </p:nvGraphicFramePr>
        <p:xfrm>
          <a:off x="589280" y="1676400"/>
          <a:ext cx="11115040" cy="4968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446710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18000"/>
                <a:satMod val="160000"/>
                <a:lumMod val="28000"/>
              </a:schemeClr>
              <a:schemeClr val="bg1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1" name="Rectangle 150">
            <a:extLst>
              <a:ext uri="{FF2B5EF4-FFF2-40B4-BE49-F238E27FC236}">
                <a16:creationId xmlns:a16="http://schemas.microsoft.com/office/drawing/2014/main" id="{E2A5C887-B82B-48AB-A0A6-CDFDECA88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280" name="Picture 16" descr="https://singularityhub.com/wp-content/uploads/2018/08/connected-artificial-neural-network-nodes_shutterstock_619552286.jpg">
            <a:extLst>
              <a:ext uri="{FF2B5EF4-FFF2-40B4-BE49-F238E27FC236}">
                <a16:creationId xmlns:a16="http://schemas.microsoft.com/office/drawing/2014/main" id="{2A57ADC4-1AE8-4100-A68F-6CADEB89E4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3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2" y="-2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A9E7B4-50B5-4124-A45F-B10280DDB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4424" y="847726"/>
            <a:ext cx="4981571" cy="32004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Machine learning</a:t>
            </a:r>
          </a:p>
        </p:txBody>
      </p:sp>
      <p:sp>
        <p:nvSpPr>
          <p:cNvPr id="153" name="Rounded Rectangle 7">
            <a:extLst>
              <a:ext uri="{FF2B5EF4-FFF2-40B4-BE49-F238E27FC236}">
                <a16:creationId xmlns:a16="http://schemas.microsoft.com/office/drawing/2014/main" id="{152A00E3-10FF-4194-8AB1-E31E8B331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91871" y="847726"/>
            <a:ext cx="4754880" cy="5234441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90500" cap="sq">
            <a:noFill/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272" name="Picture 8" descr="https://encrypted-tbn0.gstatic.com/images?q=tbn:ANd9GcQJZisNtt66mcXe3qlax3IrVi-3tyP2sJvkFsa3a71xtNOFrpMdQw">
            <a:extLst>
              <a:ext uri="{FF2B5EF4-FFF2-40B4-BE49-F238E27FC236}">
                <a16:creationId xmlns:a16="http://schemas.microsoft.com/office/drawing/2014/main" id="{0AAD9351-599B-4F16-9CC3-7E21AC7A79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2" r="11408"/>
          <a:stretch/>
        </p:blipFill>
        <p:spPr bwMode="auto">
          <a:xfrm>
            <a:off x="6770721" y="1007793"/>
            <a:ext cx="4397181" cy="2414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 descr="https://encrypted-tbn0.gstatic.com/images?q=tbn:ANd9GcR9OeSaN--uAqhQg7YEo7mIEqH0ZYxG94ZG179gq0CW2KBa3ElV">
            <a:extLst>
              <a:ext uri="{FF2B5EF4-FFF2-40B4-BE49-F238E27FC236}">
                <a16:creationId xmlns:a16="http://schemas.microsoft.com/office/drawing/2014/main" id="{F99047E4-97CE-4C3B-AD6C-D443C5CD9F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40" r="1" b="1"/>
          <a:stretch/>
        </p:blipFill>
        <p:spPr bwMode="auto">
          <a:xfrm>
            <a:off x="6770725" y="3504106"/>
            <a:ext cx="2152866" cy="2417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82" name="Picture 18" descr="https://searchengineland.com/figz/wp-content/seloads/2018/03/machine-learning-AI-dark-blue-ss-1920.jpg">
            <a:extLst>
              <a:ext uri="{FF2B5EF4-FFF2-40B4-BE49-F238E27FC236}">
                <a16:creationId xmlns:a16="http://schemas.microsoft.com/office/drawing/2014/main" id="{4ED54E3F-8A23-4AC7-89CA-9B07F4A74D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23" r="27912"/>
          <a:stretch/>
        </p:blipFill>
        <p:spPr bwMode="auto">
          <a:xfrm>
            <a:off x="9015032" y="3504106"/>
            <a:ext cx="2152866" cy="2414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3130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123</Words>
  <Application>Microsoft Office PowerPoint</Application>
  <PresentationFormat>Widescreen</PresentationFormat>
  <Paragraphs>47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Bookman Old Style</vt:lpstr>
      <vt:lpstr>Calibri</vt:lpstr>
      <vt:lpstr>Rockwell</vt:lpstr>
      <vt:lpstr>Damask</vt:lpstr>
      <vt:lpstr>PowerPoint Presentation</vt:lpstr>
      <vt:lpstr>Schedule</vt:lpstr>
      <vt:lpstr>Artificial intelligence</vt:lpstr>
      <vt:lpstr>PowerPoint Presentation</vt:lpstr>
      <vt:lpstr>What’s a data scientist?</vt:lpstr>
      <vt:lpstr>PowerPoint Presentation</vt:lpstr>
      <vt:lpstr>Big data</vt:lpstr>
      <vt:lpstr>john rollins Methodology</vt:lpstr>
      <vt:lpstr>Machine learning</vt:lpstr>
      <vt:lpstr>Decision tree</vt:lpstr>
      <vt:lpstr>clustering</vt:lpstr>
      <vt:lpstr>Questions…?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IRVIN PATLAN RAMIREZ</dc:creator>
  <cp:lastModifiedBy>IRVIN PATLAN RAMIREZ</cp:lastModifiedBy>
  <cp:revision>4</cp:revision>
  <dcterms:created xsi:type="dcterms:W3CDTF">2019-06-28T23:54:08Z</dcterms:created>
  <dcterms:modified xsi:type="dcterms:W3CDTF">2019-06-29T14:24:52Z</dcterms:modified>
</cp:coreProperties>
</file>