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Características de un Director o Asesor de Tesis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Una guía sobre las cualidades y responsabilidades esenciales para un acompañamiento académico exitoso.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 director o asesor de tesis es una figura clave que guía al estudiante en su proceso de investigación, asegurando la calidad académica y metodológica del trabajo.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Principales Características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Liderazgo académico</a:t>
            </a:r>
          </a:p>
          <a:p>
            <a:r>
              <a:t>- Conocimiento profundo en el área de estudio</a:t>
            </a:r>
          </a:p>
          <a:p>
            <a:r>
              <a:t>- Compromiso ético</a:t>
            </a:r>
          </a:p>
          <a:p>
            <a:r>
              <a:t>- Capacidad de organización</a:t>
            </a:r>
          </a:p>
          <a:p>
            <a:r>
              <a:t>- Habilidad para motivar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Roles y Responsabilidades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Orientar en la definición del tema</a:t>
            </a:r>
          </a:p>
          <a:p>
            <a:r>
              <a:t>- Proporcionar retroalimentación constructiva</a:t>
            </a:r>
          </a:p>
          <a:p>
            <a:r>
              <a:t>- Acompañar en la estructuración del trabajo</a:t>
            </a:r>
          </a:p>
          <a:p>
            <a:r>
              <a:t>- Evaluar el progreso del estudiante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Habilidades Interpersonales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Comunicación efectiva</a:t>
            </a:r>
          </a:p>
          <a:p>
            <a:r>
              <a:t>- Empatía y comprensión</a:t>
            </a:r>
          </a:p>
          <a:p>
            <a:r>
              <a:t>- Capacidad para resolver conflictos</a:t>
            </a:r>
          </a:p>
          <a:p>
            <a:r>
              <a:t>- Fomento de la autonomía del estudiante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Ética y Profesionalismo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Fomentar la integridad académica</a:t>
            </a:r>
          </a:p>
          <a:p>
            <a:r>
              <a:t>- Respetar la originalidad del trabajo</a:t>
            </a:r>
          </a:p>
          <a:p>
            <a:r>
              <a:t>- Mantener la confidencialidad de la información</a:t>
            </a:r>
          </a:p>
          <a:p>
            <a:r>
              <a:t>- Ser imparcial en la evaluación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 buen director o asesor de tesis no solo transmite conocimientos, sino que también inspira, orienta y apoya al estudiante en su desarrollo académico y personal.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