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169BE-41FC-4DAB-902B-0175331B3C64}" type="doc">
      <dgm:prSet loTypeId="urn:microsoft.com/office/officeart/2005/8/layout/arrow5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FD7F42-5C05-4502-BDED-11E43DF0AFC3}">
      <dgm:prSet/>
      <dgm:spPr/>
      <dgm:t>
        <a:bodyPr/>
        <a:lstStyle/>
        <a:p>
          <a:r>
            <a:rPr lang="en-US" b="1" i="0" baseline="0"/>
            <a:t>Lead Time:</a:t>
          </a:r>
          <a:r>
            <a:rPr lang="en-US" b="0" i="0" baseline="0"/>
            <a:t> Total time from a customer request to delivery.</a:t>
          </a:r>
          <a:endParaRPr lang="en-US"/>
        </a:p>
      </dgm:t>
    </dgm:pt>
    <dgm:pt modelId="{F29F9AC4-5EA4-449B-8290-7E663CC4FFED}" type="parTrans" cxnId="{425BB6B0-B61A-4224-A6AD-86E357C21C8B}">
      <dgm:prSet/>
      <dgm:spPr/>
      <dgm:t>
        <a:bodyPr/>
        <a:lstStyle/>
        <a:p>
          <a:endParaRPr lang="en-US"/>
        </a:p>
      </dgm:t>
    </dgm:pt>
    <dgm:pt modelId="{1D98820B-1183-41A8-A420-7CA512426557}" type="sibTrans" cxnId="{425BB6B0-B61A-4224-A6AD-86E357C21C8B}">
      <dgm:prSet/>
      <dgm:spPr/>
      <dgm:t>
        <a:bodyPr/>
        <a:lstStyle/>
        <a:p>
          <a:endParaRPr lang="en-US"/>
        </a:p>
      </dgm:t>
    </dgm:pt>
    <dgm:pt modelId="{DE19A93A-5563-46B8-A972-9A090609F31C}">
      <dgm:prSet/>
      <dgm:spPr/>
      <dgm:t>
        <a:bodyPr/>
        <a:lstStyle/>
        <a:p>
          <a:r>
            <a:rPr lang="en-US" b="1" i="0" baseline="0"/>
            <a:t>Processing Time:</a:t>
          </a:r>
          <a:r>
            <a:rPr lang="en-US" b="0" i="0" baseline="0"/>
            <a:t> Actual time spent working on the task (doesn’t include waiting).</a:t>
          </a:r>
          <a:endParaRPr lang="en-US"/>
        </a:p>
      </dgm:t>
    </dgm:pt>
    <dgm:pt modelId="{2B1A462B-F2F6-4A6D-8591-4F3D701DC926}" type="parTrans" cxnId="{3C40F672-DDB4-49FD-AB4A-D31220D41193}">
      <dgm:prSet/>
      <dgm:spPr/>
      <dgm:t>
        <a:bodyPr/>
        <a:lstStyle/>
        <a:p>
          <a:endParaRPr lang="en-US"/>
        </a:p>
      </dgm:t>
    </dgm:pt>
    <dgm:pt modelId="{C33BFE8C-517B-4048-9402-A8E577B17F95}" type="sibTrans" cxnId="{3C40F672-DDB4-49FD-AB4A-D31220D41193}">
      <dgm:prSet/>
      <dgm:spPr/>
      <dgm:t>
        <a:bodyPr/>
        <a:lstStyle/>
        <a:p>
          <a:endParaRPr lang="en-US"/>
        </a:p>
      </dgm:t>
    </dgm:pt>
    <dgm:pt modelId="{CDC4D5A5-26AA-444E-AAD3-6F5A8B5A4FF8}" type="pres">
      <dgm:prSet presAssocID="{2B1169BE-41FC-4DAB-902B-0175331B3C64}" presName="diagram" presStyleCnt="0">
        <dgm:presLayoutVars>
          <dgm:dir/>
          <dgm:resizeHandles val="exact"/>
        </dgm:presLayoutVars>
      </dgm:prSet>
      <dgm:spPr/>
    </dgm:pt>
    <dgm:pt modelId="{148CFB9A-EBF1-4677-9B81-67E556BA0203}" type="pres">
      <dgm:prSet presAssocID="{01FD7F42-5C05-4502-BDED-11E43DF0AFC3}" presName="arrow" presStyleLbl="node1" presStyleIdx="0" presStyleCnt="2">
        <dgm:presLayoutVars>
          <dgm:bulletEnabled val="1"/>
        </dgm:presLayoutVars>
      </dgm:prSet>
      <dgm:spPr/>
    </dgm:pt>
    <dgm:pt modelId="{8605A490-827E-4016-A73D-9E516B23C6FF}" type="pres">
      <dgm:prSet presAssocID="{DE19A93A-5563-46B8-A972-9A090609F31C}" presName="arrow" presStyleLbl="node1" presStyleIdx="1" presStyleCnt="2">
        <dgm:presLayoutVars>
          <dgm:bulletEnabled val="1"/>
        </dgm:presLayoutVars>
      </dgm:prSet>
      <dgm:spPr/>
    </dgm:pt>
  </dgm:ptLst>
  <dgm:cxnLst>
    <dgm:cxn modelId="{5A1E7838-286E-4EAD-8C43-115F3D8FB220}" type="presOf" srcId="{2B1169BE-41FC-4DAB-902B-0175331B3C64}" destId="{CDC4D5A5-26AA-444E-AAD3-6F5A8B5A4FF8}" srcOrd="0" destOrd="0" presId="urn:microsoft.com/office/officeart/2005/8/layout/arrow5"/>
    <dgm:cxn modelId="{B0562351-83B7-4833-BB14-4B29D92A7FDE}" type="presOf" srcId="{01FD7F42-5C05-4502-BDED-11E43DF0AFC3}" destId="{148CFB9A-EBF1-4677-9B81-67E556BA0203}" srcOrd="0" destOrd="0" presId="urn:microsoft.com/office/officeart/2005/8/layout/arrow5"/>
    <dgm:cxn modelId="{3C40F672-DDB4-49FD-AB4A-D31220D41193}" srcId="{2B1169BE-41FC-4DAB-902B-0175331B3C64}" destId="{DE19A93A-5563-46B8-A972-9A090609F31C}" srcOrd="1" destOrd="0" parTransId="{2B1A462B-F2F6-4A6D-8591-4F3D701DC926}" sibTransId="{C33BFE8C-517B-4048-9402-A8E577B17F95}"/>
    <dgm:cxn modelId="{425BB6B0-B61A-4224-A6AD-86E357C21C8B}" srcId="{2B1169BE-41FC-4DAB-902B-0175331B3C64}" destId="{01FD7F42-5C05-4502-BDED-11E43DF0AFC3}" srcOrd="0" destOrd="0" parTransId="{F29F9AC4-5EA4-449B-8290-7E663CC4FFED}" sibTransId="{1D98820B-1183-41A8-A420-7CA512426557}"/>
    <dgm:cxn modelId="{F77500B4-FFE9-48B7-BD2F-080F7C3A5D87}" type="presOf" srcId="{DE19A93A-5563-46B8-A972-9A090609F31C}" destId="{8605A490-827E-4016-A73D-9E516B23C6FF}" srcOrd="0" destOrd="0" presId="urn:microsoft.com/office/officeart/2005/8/layout/arrow5"/>
    <dgm:cxn modelId="{0F7F6B95-E763-4350-B4C3-10E67E74C63C}" type="presParOf" srcId="{CDC4D5A5-26AA-444E-AAD3-6F5A8B5A4FF8}" destId="{148CFB9A-EBF1-4677-9B81-67E556BA0203}" srcOrd="0" destOrd="0" presId="urn:microsoft.com/office/officeart/2005/8/layout/arrow5"/>
    <dgm:cxn modelId="{741A8CD2-FA78-469C-B89D-7150B837719D}" type="presParOf" srcId="{CDC4D5A5-26AA-444E-AAD3-6F5A8B5A4FF8}" destId="{8605A490-827E-4016-A73D-9E516B23C6F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A13EE-C1EF-4819-908F-39C0836AA76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A93A66-28EF-40F3-AFC3-CF85061C284C}">
      <dgm:prSet/>
      <dgm:spPr/>
      <dgm:t>
        <a:bodyPr/>
        <a:lstStyle/>
        <a:p>
          <a:r>
            <a:rPr lang="en-US" b="1" i="0" baseline="0"/>
            <a:t>Challenges:</a:t>
          </a:r>
          <a:endParaRPr lang="en-US"/>
        </a:p>
      </dgm:t>
    </dgm:pt>
    <dgm:pt modelId="{ED6FF23B-54C4-4693-9A28-A955FE894591}" type="parTrans" cxnId="{09DAF2BD-22D8-4215-A047-916FC78E1C4D}">
      <dgm:prSet/>
      <dgm:spPr/>
      <dgm:t>
        <a:bodyPr/>
        <a:lstStyle/>
        <a:p>
          <a:endParaRPr lang="en-US"/>
        </a:p>
      </dgm:t>
    </dgm:pt>
    <dgm:pt modelId="{4717DA32-1640-4E20-9C24-E3EC1511B709}" type="sibTrans" cxnId="{09DAF2BD-22D8-4215-A047-916FC78E1C4D}">
      <dgm:prSet/>
      <dgm:spPr/>
      <dgm:t>
        <a:bodyPr/>
        <a:lstStyle/>
        <a:p>
          <a:endParaRPr lang="en-US"/>
        </a:p>
      </dgm:t>
    </dgm:pt>
    <dgm:pt modelId="{80864493-BCC3-4F65-B3BF-2AB8A1CDE2A7}">
      <dgm:prSet/>
      <dgm:spPr/>
      <dgm:t>
        <a:bodyPr/>
        <a:lstStyle/>
        <a:p>
          <a:r>
            <a:rPr lang="en-US" b="0" i="0" baseline="0"/>
            <a:t>Big, complex apps</a:t>
          </a:r>
          <a:endParaRPr lang="en-US"/>
        </a:p>
      </dgm:t>
    </dgm:pt>
    <dgm:pt modelId="{3ACB5644-5D4B-490F-8144-47F6E41997E6}" type="parTrans" cxnId="{BF8F40B0-2449-4FFA-9939-D5813C91099E}">
      <dgm:prSet/>
      <dgm:spPr/>
      <dgm:t>
        <a:bodyPr/>
        <a:lstStyle/>
        <a:p>
          <a:endParaRPr lang="en-US"/>
        </a:p>
      </dgm:t>
    </dgm:pt>
    <dgm:pt modelId="{132AA226-9045-473E-A3B2-0B2CA178BF7F}" type="sibTrans" cxnId="{BF8F40B0-2449-4FFA-9939-D5813C91099E}">
      <dgm:prSet/>
      <dgm:spPr/>
      <dgm:t>
        <a:bodyPr/>
        <a:lstStyle/>
        <a:p>
          <a:endParaRPr lang="en-US"/>
        </a:p>
      </dgm:t>
    </dgm:pt>
    <dgm:pt modelId="{132A0D43-5034-4874-B360-0AFAD1E3F1B9}">
      <dgm:prSet/>
      <dgm:spPr/>
      <dgm:t>
        <a:bodyPr/>
        <a:lstStyle/>
        <a:p>
          <a:r>
            <a:rPr lang="en-US" b="0" i="0" baseline="0"/>
            <a:t>Few test environments</a:t>
          </a:r>
          <a:endParaRPr lang="en-US"/>
        </a:p>
      </dgm:t>
    </dgm:pt>
    <dgm:pt modelId="{6F1AF630-8DB5-40A0-A623-792D0696D82C}" type="parTrans" cxnId="{A3462094-9EE0-4981-BE4B-A0E24FCAF52F}">
      <dgm:prSet/>
      <dgm:spPr/>
      <dgm:t>
        <a:bodyPr/>
        <a:lstStyle/>
        <a:p>
          <a:endParaRPr lang="en-US"/>
        </a:p>
      </dgm:t>
    </dgm:pt>
    <dgm:pt modelId="{2CE781EA-E948-4D2E-B69C-934B05F9444F}" type="sibTrans" cxnId="{A3462094-9EE0-4981-BE4B-A0E24FCAF52F}">
      <dgm:prSet/>
      <dgm:spPr/>
      <dgm:t>
        <a:bodyPr/>
        <a:lstStyle/>
        <a:p>
          <a:endParaRPr lang="en-US"/>
        </a:p>
      </dgm:t>
    </dgm:pt>
    <dgm:pt modelId="{C070D27D-E433-4885-A796-1A304E2C5F86}">
      <dgm:prSet/>
      <dgm:spPr/>
      <dgm:t>
        <a:bodyPr/>
        <a:lstStyle/>
        <a:p>
          <a:r>
            <a:rPr lang="en-US" b="0" i="0" baseline="0"/>
            <a:t>Manual steps slow things down</a:t>
          </a:r>
          <a:endParaRPr lang="en-US"/>
        </a:p>
      </dgm:t>
    </dgm:pt>
    <dgm:pt modelId="{7192EF37-C83A-45E2-85F9-DF54DAD7E696}" type="parTrans" cxnId="{CA9CEC05-7DB6-4F70-9E15-FCCDDE77F51D}">
      <dgm:prSet/>
      <dgm:spPr/>
      <dgm:t>
        <a:bodyPr/>
        <a:lstStyle/>
        <a:p>
          <a:endParaRPr lang="en-US"/>
        </a:p>
      </dgm:t>
    </dgm:pt>
    <dgm:pt modelId="{910BB289-0B39-463E-B287-BB26E9B5F0E7}" type="sibTrans" cxnId="{CA9CEC05-7DB6-4F70-9E15-FCCDDE77F51D}">
      <dgm:prSet/>
      <dgm:spPr/>
      <dgm:t>
        <a:bodyPr/>
        <a:lstStyle/>
        <a:p>
          <a:endParaRPr lang="en-US"/>
        </a:p>
      </dgm:t>
    </dgm:pt>
    <dgm:pt modelId="{F97F918A-68CA-40F5-B34F-86E45980A595}">
      <dgm:prSet/>
      <dgm:spPr/>
      <dgm:t>
        <a:bodyPr/>
        <a:lstStyle/>
        <a:p>
          <a:r>
            <a:rPr lang="en-US" b="1" i="0" baseline="0"/>
            <a:t>Results:</a:t>
          </a:r>
          <a:endParaRPr lang="en-US"/>
        </a:p>
      </dgm:t>
    </dgm:pt>
    <dgm:pt modelId="{D5BE58D4-938D-45EC-8720-97E203B57D40}" type="parTrans" cxnId="{D0083D44-C690-475B-BA65-7E92881E01BF}">
      <dgm:prSet/>
      <dgm:spPr/>
      <dgm:t>
        <a:bodyPr/>
        <a:lstStyle/>
        <a:p>
          <a:endParaRPr lang="en-US"/>
        </a:p>
      </dgm:t>
    </dgm:pt>
    <dgm:pt modelId="{4AD860C3-7730-4DEA-BB86-B5CFD8AF4275}" type="sibTrans" cxnId="{D0083D44-C690-475B-BA65-7E92881E01BF}">
      <dgm:prSet/>
      <dgm:spPr/>
      <dgm:t>
        <a:bodyPr/>
        <a:lstStyle/>
        <a:p>
          <a:endParaRPr lang="en-US"/>
        </a:p>
      </dgm:t>
    </dgm:pt>
    <dgm:pt modelId="{3BEFA09F-2783-4560-8612-A0444478FFFD}">
      <dgm:prSet/>
      <dgm:spPr/>
      <dgm:t>
        <a:bodyPr/>
        <a:lstStyle/>
        <a:p>
          <a:r>
            <a:rPr lang="en-US" b="0" i="0" baseline="0"/>
            <a:t>Slow delivery</a:t>
          </a:r>
          <a:endParaRPr lang="en-US"/>
        </a:p>
      </dgm:t>
    </dgm:pt>
    <dgm:pt modelId="{9270285E-5348-4E04-A2BB-8D58D027488C}" type="parTrans" cxnId="{7C2A289A-1AAF-4485-B732-AA6F304C043B}">
      <dgm:prSet/>
      <dgm:spPr/>
      <dgm:t>
        <a:bodyPr/>
        <a:lstStyle/>
        <a:p>
          <a:endParaRPr lang="en-US"/>
        </a:p>
      </dgm:t>
    </dgm:pt>
    <dgm:pt modelId="{1E1FE656-EA0F-463A-840E-76997E802B39}" type="sibTrans" cxnId="{7C2A289A-1AAF-4485-B732-AA6F304C043B}">
      <dgm:prSet/>
      <dgm:spPr/>
      <dgm:t>
        <a:bodyPr/>
        <a:lstStyle/>
        <a:p>
          <a:endParaRPr lang="en-US"/>
        </a:p>
      </dgm:t>
    </dgm:pt>
    <dgm:pt modelId="{C501675D-9A8D-450F-87EE-A339F13872A4}">
      <dgm:prSet/>
      <dgm:spPr/>
      <dgm:t>
        <a:bodyPr/>
        <a:lstStyle/>
        <a:p>
          <a:r>
            <a:rPr lang="en-US" b="0" i="0" baseline="0"/>
            <a:t>More mistakes</a:t>
          </a:r>
          <a:endParaRPr lang="en-US"/>
        </a:p>
      </dgm:t>
    </dgm:pt>
    <dgm:pt modelId="{BDA94DB6-3C33-4825-AA60-65F81C66C09C}" type="parTrans" cxnId="{B4B65B07-473D-49DB-9BE1-B3273505CBD5}">
      <dgm:prSet/>
      <dgm:spPr/>
      <dgm:t>
        <a:bodyPr/>
        <a:lstStyle/>
        <a:p>
          <a:endParaRPr lang="en-US"/>
        </a:p>
      </dgm:t>
    </dgm:pt>
    <dgm:pt modelId="{5CDD5B3A-1EC6-4554-9520-EB96A4B0C4AD}" type="sibTrans" cxnId="{B4B65B07-473D-49DB-9BE1-B3273505CBD5}">
      <dgm:prSet/>
      <dgm:spPr/>
      <dgm:t>
        <a:bodyPr/>
        <a:lstStyle/>
        <a:p>
          <a:endParaRPr lang="en-US"/>
        </a:p>
      </dgm:t>
    </dgm:pt>
    <dgm:pt modelId="{F533BAA4-9BCD-468C-8F28-3BA89765BEC7}">
      <dgm:prSet/>
      <dgm:spPr/>
      <dgm:t>
        <a:bodyPr/>
        <a:lstStyle/>
        <a:p>
          <a:r>
            <a:rPr lang="en-US" b="0" i="0" baseline="0"/>
            <a:t>Customers wait longer</a:t>
          </a:r>
          <a:endParaRPr lang="en-US"/>
        </a:p>
      </dgm:t>
    </dgm:pt>
    <dgm:pt modelId="{201B22C1-9918-4A74-8607-8312F8C5D8BF}" type="parTrans" cxnId="{0421D6AA-926A-45D6-BB81-946C7F652399}">
      <dgm:prSet/>
      <dgm:spPr/>
      <dgm:t>
        <a:bodyPr/>
        <a:lstStyle/>
        <a:p>
          <a:endParaRPr lang="en-US"/>
        </a:p>
      </dgm:t>
    </dgm:pt>
    <dgm:pt modelId="{00186849-57B2-499B-B3B7-76BE9DB82822}" type="sibTrans" cxnId="{0421D6AA-926A-45D6-BB81-946C7F652399}">
      <dgm:prSet/>
      <dgm:spPr/>
      <dgm:t>
        <a:bodyPr/>
        <a:lstStyle/>
        <a:p>
          <a:endParaRPr lang="en-US"/>
        </a:p>
      </dgm:t>
    </dgm:pt>
    <dgm:pt modelId="{D397A666-3F86-444D-85A0-8E1E19B429F7}" type="pres">
      <dgm:prSet presAssocID="{D7DA13EE-C1EF-4819-908F-39C0836AA766}" presName="Name0" presStyleCnt="0">
        <dgm:presLayoutVars>
          <dgm:dir/>
          <dgm:resizeHandles val="exact"/>
        </dgm:presLayoutVars>
      </dgm:prSet>
      <dgm:spPr/>
    </dgm:pt>
    <dgm:pt modelId="{0A39F93A-51B6-4947-A74C-A06D3E90D9D2}" type="pres">
      <dgm:prSet presAssocID="{E4A93A66-28EF-40F3-AFC3-CF85061C284C}" presName="node" presStyleLbl="node1" presStyleIdx="0" presStyleCnt="8">
        <dgm:presLayoutVars>
          <dgm:bulletEnabled val="1"/>
        </dgm:presLayoutVars>
      </dgm:prSet>
      <dgm:spPr/>
    </dgm:pt>
    <dgm:pt modelId="{E37D6D1E-E674-42F2-8568-88382699421F}" type="pres">
      <dgm:prSet presAssocID="{4717DA32-1640-4E20-9C24-E3EC1511B709}" presName="sibTrans" presStyleLbl="sibTrans1D1" presStyleIdx="0" presStyleCnt="7"/>
      <dgm:spPr/>
    </dgm:pt>
    <dgm:pt modelId="{9023C424-1D55-4993-8696-294790CC3D0A}" type="pres">
      <dgm:prSet presAssocID="{4717DA32-1640-4E20-9C24-E3EC1511B709}" presName="connectorText" presStyleLbl="sibTrans1D1" presStyleIdx="0" presStyleCnt="7"/>
      <dgm:spPr/>
    </dgm:pt>
    <dgm:pt modelId="{B19FC2C6-540E-47D8-8353-A5346414984C}" type="pres">
      <dgm:prSet presAssocID="{80864493-BCC3-4F65-B3BF-2AB8A1CDE2A7}" presName="node" presStyleLbl="node1" presStyleIdx="1" presStyleCnt="8">
        <dgm:presLayoutVars>
          <dgm:bulletEnabled val="1"/>
        </dgm:presLayoutVars>
      </dgm:prSet>
      <dgm:spPr/>
    </dgm:pt>
    <dgm:pt modelId="{A14AC40C-4A17-46B7-8034-019C3FDCF22E}" type="pres">
      <dgm:prSet presAssocID="{132AA226-9045-473E-A3B2-0B2CA178BF7F}" presName="sibTrans" presStyleLbl="sibTrans1D1" presStyleIdx="1" presStyleCnt="7"/>
      <dgm:spPr/>
    </dgm:pt>
    <dgm:pt modelId="{10603EEB-5203-4A4D-97D9-7B5E9CBEF561}" type="pres">
      <dgm:prSet presAssocID="{132AA226-9045-473E-A3B2-0B2CA178BF7F}" presName="connectorText" presStyleLbl="sibTrans1D1" presStyleIdx="1" presStyleCnt="7"/>
      <dgm:spPr/>
    </dgm:pt>
    <dgm:pt modelId="{5381468D-3B66-4547-8F84-5E89D68D2F5D}" type="pres">
      <dgm:prSet presAssocID="{132A0D43-5034-4874-B360-0AFAD1E3F1B9}" presName="node" presStyleLbl="node1" presStyleIdx="2" presStyleCnt="8">
        <dgm:presLayoutVars>
          <dgm:bulletEnabled val="1"/>
        </dgm:presLayoutVars>
      </dgm:prSet>
      <dgm:spPr/>
    </dgm:pt>
    <dgm:pt modelId="{DCDB0D13-6E28-4C91-9B42-9E43DE508572}" type="pres">
      <dgm:prSet presAssocID="{2CE781EA-E948-4D2E-B69C-934B05F9444F}" presName="sibTrans" presStyleLbl="sibTrans1D1" presStyleIdx="2" presStyleCnt="7"/>
      <dgm:spPr/>
    </dgm:pt>
    <dgm:pt modelId="{6B51CCED-F055-4ACD-8A50-E52349A44F39}" type="pres">
      <dgm:prSet presAssocID="{2CE781EA-E948-4D2E-B69C-934B05F9444F}" presName="connectorText" presStyleLbl="sibTrans1D1" presStyleIdx="2" presStyleCnt="7"/>
      <dgm:spPr/>
    </dgm:pt>
    <dgm:pt modelId="{597A5F35-8C22-49F2-99BA-3CD2E5C7BB94}" type="pres">
      <dgm:prSet presAssocID="{C070D27D-E433-4885-A796-1A304E2C5F86}" presName="node" presStyleLbl="node1" presStyleIdx="3" presStyleCnt="8">
        <dgm:presLayoutVars>
          <dgm:bulletEnabled val="1"/>
        </dgm:presLayoutVars>
      </dgm:prSet>
      <dgm:spPr/>
    </dgm:pt>
    <dgm:pt modelId="{7423B2CE-A114-4322-8CBF-F7B80D9AB873}" type="pres">
      <dgm:prSet presAssocID="{910BB289-0B39-463E-B287-BB26E9B5F0E7}" presName="sibTrans" presStyleLbl="sibTrans1D1" presStyleIdx="3" presStyleCnt="7"/>
      <dgm:spPr/>
    </dgm:pt>
    <dgm:pt modelId="{0AACDA4A-85E5-46C7-8F3C-D45B9B5DF5C6}" type="pres">
      <dgm:prSet presAssocID="{910BB289-0B39-463E-B287-BB26E9B5F0E7}" presName="connectorText" presStyleLbl="sibTrans1D1" presStyleIdx="3" presStyleCnt="7"/>
      <dgm:spPr/>
    </dgm:pt>
    <dgm:pt modelId="{E20AC8A7-62DB-465B-AA3E-2F303F5FE78C}" type="pres">
      <dgm:prSet presAssocID="{F97F918A-68CA-40F5-B34F-86E45980A595}" presName="node" presStyleLbl="node1" presStyleIdx="4" presStyleCnt="8">
        <dgm:presLayoutVars>
          <dgm:bulletEnabled val="1"/>
        </dgm:presLayoutVars>
      </dgm:prSet>
      <dgm:spPr/>
    </dgm:pt>
    <dgm:pt modelId="{3CB62A93-6A83-4102-918E-5393FB605549}" type="pres">
      <dgm:prSet presAssocID="{4AD860C3-7730-4DEA-BB86-B5CFD8AF4275}" presName="sibTrans" presStyleLbl="sibTrans1D1" presStyleIdx="4" presStyleCnt="7"/>
      <dgm:spPr/>
    </dgm:pt>
    <dgm:pt modelId="{A5D278BD-B387-4906-AA12-5E6498F70861}" type="pres">
      <dgm:prSet presAssocID="{4AD860C3-7730-4DEA-BB86-B5CFD8AF4275}" presName="connectorText" presStyleLbl="sibTrans1D1" presStyleIdx="4" presStyleCnt="7"/>
      <dgm:spPr/>
    </dgm:pt>
    <dgm:pt modelId="{507C112A-2FDF-4095-887A-391F30A6D554}" type="pres">
      <dgm:prSet presAssocID="{3BEFA09F-2783-4560-8612-A0444478FFFD}" presName="node" presStyleLbl="node1" presStyleIdx="5" presStyleCnt="8">
        <dgm:presLayoutVars>
          <dgm:bulletEnabled val="1"/>
        </dgm:presLayoutVars>
      </dgm:prSet>
      <dgm:spPr/>
    </dgm:pt>
    <dgm:pt modelId="{A229366E-6E09-42E8-A6BB-90E8B158AC91}" type="pres">
      <dgm:prSet presAssocID="{1E1FE656-EA0F-463A-840E-76997E802B39}" presName="sibTrans" presStyleLbl="sibTrans1D1" presStyleIdx="5" presStyleCnt="7"/>
      <dgm:spPr/>
    </dgm:pt>
    <dgm:pt modelId="{C92BCD9E-4520-46B0-8968-827FE5E0E5F8}" type="pres">
      <dgm:prSet presAssocID="{1E1FE656-EA0F-463A-840E-76997E802B39}" presName="connectorText" presStyleLbl="sibTrans1D1" presStyleIdx="5" presStyleCnt="7"/>
      <dgm:spPr/>
    </dgm:pt>
    <dgm:pt modelId="{109B47CC-5E5F-436D-B03D-912A0FC4BEC6}" type="pres">
      <dgm:prSet presAssocID="{C501675D-9A8D-450F-87EE-A339F13872A4}" presName="node" presStyleLbl="node1" presStyleIdx="6" presStyleCnt="8">
        <dgm:presLayoutVars>
          <dgm:bulletEnabled val="1"/>
        </dgm:presLayoutVars>
      </dgm:prSet>
      <dgm:spPr/>
    </dgm:pt>
    <dgm:pt modelId="{37B5D52F-2C57-42E1-9AE5-2BFD7000A43B}" type="pres">
      <dgm:prSet presAssocID="{5CDD5B3A-1EC6-4554-9520-EB96A4B0C4AD}" presName="sibTrans" presStyleLbl="sibTrans1D1" presStyleIdx="6" presStyleCnt="7"/>
      <dgm:spPr/>
    </dgm:pt>
    <dgm:pt modelId="{C88D68BF-267A-41EB-B0AF-8CAE33AEBB13}" type="pres">
      <dgm:prSet presAssocID="{5CDD5B3A-1EC6-4554-9520-EB96A4B0C4AD}" presName="connectorText" presStyleLbl="sibTrans1D1" presStyleIdx="6" presStyleCnt="7"/>
      <dgm:spPr/>
    </dgm:pt>
    <dgm:pt modelId="{C64C2894-984A-4A7B-B45A-2810C87235B7}" type="pres">
      <dgm:prSet presAssocID="{F533BAA4-9BCD-468C-8F28-3BA89765BEC7}" presName="node" presStyleLbl="node1" presStyleIdx="7" presStyleCnt="8">
        <dgm:presLayoutVars>
          <dgm:bulletEnabled val="1"/>
        </dgm:presLayoutVars>
      </dgm:prSet>
      <dgm:spPr/>
    </dgm:pt>
  </dgm:ptLst>
  <dgm:cxnLst>
    <dgm:cxn modelId="{F8921100-C8DA-448D-A049-525BC8506B5C}" type="presOf" srcId="{F97F918A-68CA-40F5-B34F-86E45980A595}" destId="{E20AC8A7-62DB-465B-AA3E-2F303F5FE78C}" srcOrd="0" destOrd="0" presId="urn:microsoft.com/office/officeart/2016/7/layout/RepeatingBendingProcessNew"/>
    <dgm:cxn modelId="{CA9CEC05-7DB6-4F70-9E15-FCCDDE77F51D}" srcId="{D7DA13EE-C1EF-4819-908F-39C0836AA766}" destId="{C070D27D-E433-4885-A796-1A304E2C5F86}" srcOrd="3" destOrd="0" parTransId="{7192EF37-C83A-45E2-85F9-DF54DAD7E696}" sibTransId="{910BB289-0B39-463E-B287-BB26E9B5F0E7}"/>
    <dgm:cxn modelId="{B4B65B07-473D-49DB-9BE1-B3273505CBD5}" srcId="{D7DA13EE-C1EF-4819-908F-39C0836AA766}" destId="{C501675D-9A8D-450F-87EE-A339F13872A4}" srcOrd="6" destOrd="0" parTransId="{BDA94DB6-3C33-4825-AA60-65F81C66C09C}" sibTransId="{5CDD5B3A-1EC6-4554-9520-EB96A4B0C4AD}"/>
    <dgm:cxn modelId="{B962B80F-4D0A-4E7A-99AF-3B8EB56C0CA2}" type="presOf" srcId="{132AA226-9045-473E-A3B2-0B2CA178BF7F}" destId="{A14AC40C-4A17-46B7-8034-019C3FDCF22E}" srcOrd="0" destOrd="0" presId="urn:microsoft.com/office/officeart/2016/7/layout/RepeatingBendingProcessNew"/>
    <dgm:cxn modelId="{B12F4F16-1958-46A0-AAE9-ECF40A60FBCF}" type="presOf" srcId="{910BB289-0B39-463E-B287-BB26E9B5F0E7}" destId="{7423B2CE-A114-4322-8CBF-F7B80D9AB873}" srcOrd="0" destOrd="0" presId="urn:microsoft.com/office/officeart/2016/7/layout/RepeatingBendingProcessNew"/>
    <dgm:cxn modelId="{86173824-4C15-43B4-B8BC-C7BA7E905D1D}" type="presOf" srcId="{910BB289-0B39-463E-B287-BB26E9B5F0E7}" destId="{0AACDA4A-85E5-46C7-8F3C-D45B9B5DF5C6}" srcOrd="1" destOrd="0" presId="urn:microsoft.com/office/officeart/2016/7/layout/RepeatingBendingProcessNew"/>
    <dgm:cxn modelId="{3BA1122D-211B-4C04-87B1-296E8CE23290}" type="presOf" srcId="{D7DA13EE-C1EF-4819-908F-39C0836AA766}" destId="{D397A666-3F86-444D-85A0-8E1E19B429F7}" srcOrd="0" destOrd="0" presId="urn:microsoft.com/office/officeart/2016/7/layout/RepeatingBendingProcessNew"/>
    <dgm:cxn modelId="{723C4D30-6F55-4E1D-8FF2-70701E9BA4B7}" type="presOf" srcId="{80864493-BCC3-4F65-B3BF-2AB8A1CDE2A7}" destId="{B19FC2C6-540E-47D8-8353-A5346414984C}" srcOrd="0" destOrd="0" presId="urn:microsoft.com/office/officeart/2016/7/layout/RepeatingBendingProcessNew"/>
    <dgm:cxn modelId="{28135E3D-DD58-46A4-8DDE-B603890E20CD}" type="presOf" srcId="{C070D27D-E433-4885-A796-1A304E2C5F86}" destId="{597A5F35-8C22-49F2-99BA-3CD2E5C7BB94}" srcOrd="0" destOrd="0" presId="urn:microsoft.com/office/officeart/2016/7/layout/RepeatingBendingProcessNew"/>
    <dgm:cxn modelId="{EF10563D-4523-40B0-ABA3-57C10F1D8FA0}" type="presOf" srcId="{5CDD5B3A-1EC6-4554-9520-EB96A4B0C4AD}" destId="{37B5D52F-2C57-42E1-9AE5-2BFD7000A43B}" srcOrd="0" destOrd="0" presId="urn:microsoft.com/office/officeart/2016/7/layout/RepeatingBendingProcessNew"/>
    <dgm:cxn modelId="{33F6C75C-40C4-4473-B56D-52E797F0C8E3}" type="presOf" srcId="{4AD860C3-7730-4DEA-BB86-B5CFD8AF4275}" destId="{3CB62A93-6A83-4102-918E-5393FB605549}" srcOrd="0" destOrd="0" presId="urn:microsoft.com/office/officeart/2016/7/layout/RepeatingBendingProcessNew"/>
    <dgm:cxn modelId="{2F472D5E-E95D-4C9C-9B35-827FEDD9CFD8}" type="presOf" srcId="{3BEFA09F-2783-4560-8612-A0444478FFFD}" destId="{507C112A-2FDF-4095-887A-391F30A6D554}" srcOrd="0" destOrd="0" presId="urn:microsoft.com/office/officeart/2016/7/layout/RepeatingBendingProcessNew"/>
    <dgm:cxn modelId="{D0083D44-C690-475B-BA65-7E92881E01BF}" srcId="{D7DA13EE-C1EF-4819-908F-39C0836AA766}" destId="{F97F918A-68CA-40F5-B34F-86E45980A595}" srcOrd="4" destOrd="0" parTransId="{D5BE58D4-938D-45EC-8720-97E203B57D40}" sibTransId="{4AD860C3-7730-4DEA-BB86-B5CFD8AF4275}"/>
    <dgm:cxn modelId="{F1365548-9009-482A-A96F-65035294DFF1}" type="presOf" srcId="{E4A93A66-28EF-40F3-AFC3-CF85061C284C}" destId="{0A39F93A-51B6-4947-A74C-A06D3E90D9D2}" srcOrd="0" destOrd="0" presId="urn:microsoft.com/office/officeart/2016/7/layout/RepeatingBendingProcessNew"/>
    <dgm:cxn modelId="{78A39A68-5724-4BE9-8561-995F054B8AB4}" type="presOf" srcId="{1E1FE656-EA0F-463A-840E-76997E802B39}" destId="{A229366E-6E09-42E8-A6BB-90E8B158AC91}" srcOrd="0" destOrd="0" presId="urn:microsoft.com/office/officeart/2016/7/layout/RepeatingBendingProcessNew"/>
    <dgm:cxn modelId="{44DB514E-11A4-43A9-8992-41A2D56D609F}" type="presOf" srcId="{132AA226-9045-473E-A3B2-0B2CA178BF7F}" destId="{10603EEB-5203-4A4D-97D9-7B5E9CBEF561}" srcOrd="1" destOrd="0" presId="urn:microsoft.com/office/officeart/2016/7/layout/RepeatingBendingProcessNew"/>
    <dgm:cxn modelId="{AAB5D06F-D1F2-415F-9394-5EEE5766C00A}" type="presOf" srcId="{5CDD5B3A-1EC6-4554-9520-EB96A4B0C4AD}" destId="{C88D68BF-267A-41EB-B0AF-8CAE33AEBB13}" srcOrd="1" destOrd="0" presId="urn:microsoft.com/office/officeart/2016/7/layout/RepeatingBendingProcessNew"/>
    <dgm:cxn modelId="{54A6D750-E6C3-445B-A1C7-0D37051A0A54}" type="presOf" srcId="{F533BAA4-9BCD-468C-8F28-3BA89765BEC7}" destId="{C64C2894-984A-4A7B-B45A-2810C87235B7}" srcOrd="0" destOrd="0" presId="urn:microsoft.com/office/officeart/2016/7/layout/RepeatingBendingProcessNew"/>
    <dgm:cxn modelId="{EBBC8D5A-4BED-43E7-A6FF-781595B9ED9A}" type="presOf" srcId="{4717DA32-1640-4E20-9C24-E3EC1511B709}" destId="{E37D6D1E-E674-42F2-8568-88382699421F}" srcOrd="0" destOrd="0" presId="urn:microsoft.com/office/officeart/2016/7/layout/RepeatingBendingProcessNew"/>
    <dgm:cxn modelId="{BFFCD581-8B24-4C2B-B5DF-84519532098C}" type="presOf" srcId="{2CE781EA-E948-4D2E-B69C-934B05F9444F}" destId="{6B51CCED-F055-4ACD-8A50-E52349A44F39}" srcOrd="1" destOrd="0" presId="urn:microsoft.com/office/officeart/2016/7/layout/RepeatingBendingProcessNew"/>
    <dgm:cxn modelId="{A3462094-9EE0-4981-BE4B-A0E24FCAF52F}" srcId="{D7DA13EE-C1EF-4819-908F-39C0836AA766}" destId="{132A0D43-5034-4874-B360-0AFAD1E3F1B9}" srcOrd="2" destOrd="0" parTransId="{6F1AF630-8DB5-40A0-A623-792D0696D82C}" sibTransId="{2CE781EA-E948-4D2E-B69C-934B05F9444F}"/>
    <dgm:cxn modelId="{7C2A289A-1AAF-4485-B732-AA6F304C043B}" srcId="{D7DA13EE-C1EF-4819-908F-39C0836AA766}" destId="{3BEFA09F-2783-4560-8612-A0444478FFFD}" srcOrd="5" destOrd="0" parTransId="{9270285E-5348-4E04-A2BB-8D58D027488C}" sibTransId="{1E1FE656-EA0F-463A-840E-76997E802B39}"/>
    <dgm:cxn modelId="{4242CB9B-82B5-44E5-AAB5-FF35148F22F1}" type="presOf" srcId="{4717DA32-1640-4E20-9C24-E3EC1511B709}" destId="{9023C424-1D55-4993-8696-294790CC3D0A}" srcOrd="1" destOrd="0" presId="urn:microsoft.com/office/officeart/2016/7/layout/RepeatingBendingProcessNew"/>
    <dgm:cxn modelId="{2A5B35A6-9DE5-49EC-B5B4-D2EC92D68C11}" type="presOf" srcId="{4AD860C3-7730-4DEA-BB86-B5CFD8AF4275}" destId="{A5D278BD-B387-4906-AA12-5E6498F70861}" srcOrd="1" destOrd="0" presId="urn:microsoft.com/office/officeart/2016/7/layout/RepeatingBendingProcessNew"/>
    <dgm:cxn modelId="{0421D6AA-926A-45D6-BB81-946C7F652399}" srcId="{D7DA13EE-C1EF-4819-908F-39C0836AA766}" destId="{F533BAA4-9BCD-468C-8F28-3BA89765BEC7}" srcOrd="7" destOrd="0" parTransId="{201B22C1-9918-4A74-8607-8312F8C5D8BF}" sibTransId="{00186849-57B2-499B-B3B7-76BE9DB82822}"/>
    <dgm:cxn modelId="{BF8F40B0-2449-4FFA-9939-D5813C91099E}" srcId="{D7DA13EE-C1EF-4819-908F-39C0836AA766}" destId="{80864493-BCC3-4F65-B3BF-2AB8A1CDE2A7}" srcOrd="1" destOrd="0" parTransId="{3ACB5644-5D4B-490F-8144-47F6E41997E6}" sibTransId="{132AA226-9045-473E-A3B2-0B2CA178BF7F}"/>
    <dgm:cxn modelId="{09DAF2BD-22D8-4215-A047-916FC78E1C4D}" srcId="{D7DA13EE-C1EF-4819-908F-39C0836AA766}" destId="{E4A93A66-28EF-40F3-AFC3-CF85061C284C}" srcOrd="0" destOrd="0" parTransId="{ED6FF23B-54C4-4693-9A28-A955FE894591}" sibTransId="{4717DA32-1640-4E20-9C24-E3EC1511B709}"/>
    <dgm:cxn modelId="{9B3E0AC8-9CDE-4692-A7C3-8BA3EC6A7B70}" type="presOf" srcId="{132A0D43-5034-4874-B360-0AFAD1E3F1B9}" destId="{5381468D-3B66-4547-8F84-5E89D68D2F5D}" srcOrd="0" destOrd="0" presId="urn:microsoft.com/office/officeart/2016/7/layout/RepeatingBendingProcessNew"/>
    <dgm:cxn modelId="{E12270D1-1426-4EBE-8970-007F496651F0}" type="presOf" srcId="{C501675D-9A8D-450F-87EE-A339F13872A4}" destId="{109B47CC-5E5F-436D-B03D-912A0FC4BEC6}" srcOrd="0" destOrd="0" presId="urn:microsoft.com/office/officeart/2016/7/layout/RepeatingBendingProcessNew"/>
    <dgm:cxn modelId="{8DB289D4-7E14-4669-9A5C-1A683CF8DF02}" type="presOf" srcId="{1E1FE656-EA0F-463A-840E-76997E802B39}" destId="{C92BCD9E-4520-46B0-8968-827FE5E0E5F8}" srcOrd="1" destOrd="0" presId="urn:microsoft.com/office/officeart/2016/7/layout/RepeatingBendingProcessNew"/>
    <dgm:cxn modelId="{D1C61DF7-A46F-41AF-9526-0BEDF0A403F6}" type="presOf" srcId="{2CE781EA-E948-4D2E-B69C-934B05F9444F}" destId="{DCDB0D13-6E28-4C91-9B42-9E43DE508572}" srcOrd="0" destOrd="0" presId="urn:microsoft.com/office/officeart/2016/7/layout/RepeatingBendingProcessNew"/>
    <dgm:cxn modelId="{D9705A05-B2AF-4740-ADC1-7041D2B4DC91}" type="presParOf" srcId="{D397A666-3F86-444D-85A0-8E1E19B429F7}" destId="{0A39F93A-51B6-4947-A74C-A06D3E90D9D2}" srcOrd="0" destOrd="0" presId="urn:microsoft.com/office/officeart/2016/7/layout/RepeatingBendingProcessNew"/>
    <dgm:cxn modelId="{36B16EAA-175B-4E6D-B8F0-FED7F029BE35}" type="presParOf" srcId="{D397A666-3F86-444D-85A0-8E1E19B429F7}" destId="{E37D6D1E-E674-42F2-8568-88382699421F}" srcOrd="1" destOrd="0" presId="urn:microsoft.com/office/officeart/2016/7/layout/RepeatingBendingProcessNew"/>
    <dgm:cxn modelId="{0B8CAC35-E1DA-4404-8419-127A994596F8}" type="presParOf" srcId="{E37D6D1E-E674-42F2-8568-88382699421F}" destId="{9023C424-1D55-4993-8696-294790CC3D0A}" srcOrd="0" destOrd="0" presId="urn:microsoft.com/office/officeart/2016/7/layout/RepeatingBendingProcessNew"/>
    <dgm:cxn modelId="{525E8BB6-78A4-4D44-8A92-5B61E301924F}" type="presParOf" srcId="{D397A666-3F86-444D-85A0-8E1E19B429F7}" destId="{B19FC2C6-540E-47D8-8353-A5346414984C}" srcOrd="2" destOrd="0" presId="urn:microsoft.com/office/officeart/2016/7/layout/RepeatingBendingProcessNew"/>
    <dgm:cxn modelId="{5AC516CF-684D-4B27-8F90-E95DAC2082A0}" type="presParOf" srcId="{D397A666-3F86-444D-85A0-8E1E19B429F7}" destId="{A14AC40C-4A17-46B7-8034-019C3FDCF22E}" srcOrd="3" destOrd="0" presId="urn:microsoft.com/office/officeart/2016/7/layout/RepeatingBendingProcessNew"/>
    <dgm:cxn modelId="{ECAF2A45-5F9C-4AF8-A176-44C3DF2B5D9A}" type="presParOf" srcId="{A14AC40C-4A17-46B7-8034-019C3FDCF22E}" destId="{10603EEB-5203-4A4D-97D9-7B5E9CBEF561}" srcOrd="0" destOrd="0" presId="urn:microsoft.com/office/officeart/2016/7/layout/RepeatingBendingProcessNew"/>
    <dgm:cxn modelId="{1E143738-1A32-46DE-BD42-44D19321F5A2}" type="presParOf" srcId="{D397A666-3F86-444D-85A0-8E1E19B429F7}" destId="{5381468D-3B66-4547-8F84-5E89D68D2F5D}" srcOrd="4" destOrd="0" presId="urn:microsoft.com/office/officeart/2016/7/layout/RepeatingBendingProcessNew"/>
    <dgm:cxn modelId="{024B2D29-DBC6-4F81-9EE4-D8AFCD391BE5}" type="presParOf" srcId="{D397A666-3F86-444D-85A0-8E1E19B429F7}" destId="{DCDB0D13-6E28-4C91-9B42-9E43DE508572}" srcOrd="5" destOrd="0" presId="urn:microsoft.com/office/officeart/2016/7/layout/RepeatingBendingProcessNew"/>
    <dgm:cxn modelId="{F0483019-FB8D-4202-98A3-BEA1F3190C95}" type="presParOf" srcId="{DCDB0D13-6E28-4C91-9B42-9E43DE508572}" destId="{6B51CCED-F055-4ACD-8A50-E52349A44F39}" srcOrd="0" destOrd="0" presId="urn:microsoft.com/office/officeart/2016/7/layout/RepeatingBendingProcessNew"/>
    <dgm:cxn modelId="{E263C4E6-EA8F-4E58-957A-FF92571D4A35}" type="presParOf" srcId="{D397A666-3F86-444D-85A0-8E1E19B429F7}" destId="{597A5F35-8C22-49F2-99BA-3CD2E5C7BB94}" srcOrd="6" destOrd="0" presId="urn:microsoft.com/office/officeart/2016/7/layout/RepeatingBendingProcessNew"/>
    <dgm:cxn modelId="{7BDD185F-1DAE-4858-9CDF-A87961752064}" type="presParOf" srcId="{D397A666-3F86-444D-85A0-8E1E19B429F7}" destId="{7423B2CE-A114-4322-8CBF-F7B80D9AB873}" srcOrd="7" destOrd="0" presId="urn:microsoft.com/office/officeart/2016/7/layout/RepeatingBendingProcessNew"/>
    <dgm:cxn modelId="{716CBDAD-1B08-4376-9720-F8E87ACC6B73}" type="presParOf" srcId="{7423B2CE-A114-4322-8CBF-F7B80D9AB873}" destId="{0AACDA4A-85E5-46C7-8F3C-D45B9B5DF5C6}" srcOrd="0" destOrd="0" presId="urn:microsoft.com/office/officeart/2016/7/layout/RepeatingBendingProcessNew"/>
    <dgm:cxn modelId="{F9E15492-3ED8-4E59-8BD6-96F9251B2AD4}" type="presParOf" srcId="{D397A666-3F86-444D-85A0-8E1E19B429F7}" destId="{E20AC8A7-62DB-465B-AA3E-2F303F5FE78C}" srcOrd="8" destOrd="0" presId="urn:microsoft.com/office/officeart/2016/7/layout/RepeatingBendingProcessNew"/>
    <dgm:cxn modelId="{5F85C7A9-719B-4E90-B6BE-5829482EAC5C}" type="presParOf" srcId="{D397A666-3F86-444D-85A0-8E1E19B429F7}" destId="{3CB62A93-6A83-4102-918E-5393FB605549}" srcOrd="9" destOrd="0" presId="urn:microsoft.com/office/officeart/2016/7/layout/RepeatingBendingProcessNew"/>
    <dgm:cxn modelId="{53EB2B01-5C8D-453A-AA7A-3107E573C5CF}" type="presParOf" srcId="{3CB62A93-6A83-4102-918E-5393FB605549}" destId="{A5D278BD-B387-4906-AA12-5E6498F70861}" srcOrd="0" destOrd="0" presId="urn:microsoft.com/office/officeart/2016/7/layout/RepeatingBendingProcessNew"/>
    <dgm:cxn modelId="{107542D6-0CA8-481C-8708-F3793B7872E7}" type="presParOf" srcId="{D397A666-3F86-444D-85A0-8E1E19B429F7}" destId="{507C112A-2FDF-4095-887A-391F30A6D554}" srcOrd="10" destOrd="0" presId="urn:microsoft.com/office/officeart/2016/7/layout/RepeatingBendingProcessNew"/>
    <dgm:cxn modelId="{A7992EC6-5983-4EF1-B429-E1444BD652AB}" type="presParOf" srcId="{D397A666-3F86-444D-85A0-8E1E19B429F7}" destId="{A229366E-6E09-42E8-A6BB-90E8B158AC91}" srcOrd="11" destOrd="0" presId="urn:microsoft.com/office/officeart/2016/7/layout/RepeatingBendingProcessNew"/>
    <dgm:cxn modelId="{2B8A2C73-0828-4943-AEAE-2787FA341F41}" type="presParOf" srcId="{A229366E-6E09-42E8-A6BB-90E8B158AC91}" destId="{C92BCD9E-4520-46B0-8968-827FE5E0E5F8}" srcOrd="0" destOrd="0" presId="urn:microsoft.com/office/officeart/2016/7/layout/RepeatingBendingProcessNew"/>
    <dgm:cxn modelId="{59CA03A1-9CB0-46EC-8D6C-5E3402FB7672}" type="presParOf" srcId="{D397A666-3F86-444D-85A0-8E1E19B429F7}" destId="{109B47CC-5E5F-436D-B03D-912A0FC4BEC6}" srcOrd="12" destOrd="0" presId="urn:microsoft.com/office/officeart/2016/7/layout/RepeatingBendingProcessNew"/>
    <dgm:cxn modelId="{DC2C589A-7095-4DEE-864F-B5C3C8429029}" type="presParOf" srcId="{D397A666-3F86-444D-85A0-8E1E19B429F7}" destId="{37B5D52F-2C57-42E1-9AE5-2BFD7000A43B}" srcOrd="13" destOrd="0" presId="urn:microsoft.com/office/officeart/2016/7/layout/RepeatingBendingProcessNew"/>
    <dgm:cxn modelId="{B3D3A8B2-52D1-4C75-AC19-7D6806B42FCF}" type="presParOf" srcId="{37B5D52F-2C57-42E1-9AE5-2BFD7000A43B}" destId="{C88D68BF-267A-41EB-B0AF-8CAE33AEBB13}" srcOrd="0" destOrd="0" presId="urn:microsoft.com/office/officeart/2016/7/layout/RepeatingBendingProcessNew"/>
    <dgm:cxn modelId="{1584BF30-6762-4704-9291-50E4CAE59BC9}" type="presParOf" srcId="{D397A666-3F86-444D-85A0-8E1E19B429F7}" destId="{C64C2894-984A-4A7B-B45A-2810C87235B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CFB9A-EBF1-4677-9B81-67E556BA0203}">
      <dsp:nvSpPr>
        <dsp:cNvPr id="0" name=""/>
        <dsp:cNvSpPr/>
      </dsp:nvSpPr>
      <dsp:spPr>
        <a:xfrm rot="16200000">
          <a:off x="2905" y="1976"/>
          <a:ext cx="4062478" cy="4062478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Lead Time:</a:t>
          </a:r>
          <a:r>
            <a:rPr lang="en-US" sz="2400" b="0" i="0" kern="1200" baseline="0"/>
            <a:t> Total time from a customer request to delivery.</a:t>
          </a:r>
          <a:endParaRPr lang="en-US" sz="2400" kern="1200"/>
        </a:p>
      </dsp:txBody>
      <dsp:txXfrm rot="5400000">
        <a:off x="2906" y="1017595"/>
        <a:ext cx="3351544" cy="2031239"/>
      </dsp:txXfrm>
    </dsp:sp>
    <dsp:sp modelId="{8605A490-827E-4016-A73D-9E516B23C6FF}">
      <dsp:nvSpPr>
        <dsp:cNvPr id="0" name=""/>
        <dsp:cNvSpPr/>
      </dsp:nvSpPr>
      <dsp:spPr>
        <a:xfrm rot="5400000">
          <a:off x="6269965" y="1976"/>
          <a:ext cx="4062478" cy="4062478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Processing Time:</a:t>
          </a:r>
          <a:r>
            <a:rPr lang="en-US" sz="2400" b="0" i="0" kern="1200" baseline="0"/>
            <a:t> Actual time spent working on the task (doesn’t include waiting).</a:t>
          </a:r>
          <a:endParaRPr lang="en-US" sz="2400" kern="1200"/>
        </a:p>
      </dsp:txBody>
      <dsp:txXfrm rot="-5400000">
        <a:off x="6980900" y="1017595"/>
        <a:ext cx="3351544" cy="2031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6D1E-E674-42F2-8568-88382699421F}">
      <dsp:nvSpPr>
        <dsp:cNvPr id="0" name=""/>
        <dsp:cNvSpPr/>
      </dsp:nvSpPr>
      <dsp:spPr>
        <a:xfrm>
          <a:off x="2333145" y="1193358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2700" y="1236395"/>
        <a:ext cx="26826" cy="5365"/>
      </dsp:txXfrm>
    </dsp:sp>
    <dsp:sp modelId="{0A39F93A-51B6-4947-A74C-A06D3E90D9D2}">
      <dsp:nvSpPr>
        <dsp:cNvPr id="0" name=""/>
        <dsp:cNvSpPr/>
      </dsp:nvSpPr>
      <dsp:spPr>
        <a:xfrm>
          <a:off x="2177" y="539247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Challenges:</a:t>
          </a:r>
          <a:endParaRPr lang="en-US" sz="2600" kern="1200"/>
        </a:p>
      </dsp:txBody>
      <dsp:txXfrm>
        <a:off x="2177" y="539247"/>
        <a:ext cx="2332767" cy="1399660"/>
      </dsp:txXfrm>
    </dsp:sp>
    <dsp:sp modelId="{A14AC40C-4A17-46B7-8034-019C3FDCF22E}">
      <dsp:nvSpPr>
        <dsp:cNvPr id="0" name=""/>
        <dsp:cNvSpPr/>
      </dsp:nvSpPr>
      <dsp:spPr>
        <a:xfrm>
          <a:off x="5202450" y="1193358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2005" y="1236395"/>
        <a:ext cx="26826" cy="5365"/>
      </dsp:txXfrm>
    </dsp:sp>
    <dsp:sp modelId="{B19FC2C6-540E-47D8-8353-A5346414984C}">
      <dsp:nvSpPr>
        <dsp:cNvPr id="0" name=""/>
        <dsp:cNvSpPr/>
      </dsp:nvSpPr>
      <dsp:spPr>
        <a:xfrm>
          <a:off x="2871482" y="539247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Big, complex apps</a:t>
          </a:r>
          <a:endParaRPr lang="en-US" sz="2600" kern="1200"/>
        </a:p>
      </dsp:txBody>
      <dsp:txXfrm>
        <a:off x="2871482" y="539247"/>
        <a:ext cx="2332767" cy="1399660"/>
      </dsp:txXfrm>
    </dsp:sp>
    <dsp:sp modelId="{DCDB0D13-6E28-4C91-9B42-9E43DE508572}">
      <dsp:nvSpPr>
        <dsp:cNvPr id="0" name=""/>
        <dsp:cNvSpPr/>
      </dsp:nvSpPr>
      <dsp:spPr>
        <a:xfrm>
          <a:off x="8071754" y="1193358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11309" y="1236395"/>
        <a:ext cx="26826" cy="5365"/>
      </dsp:txXfrm>
    </dsp:sp>
    <dsp:sp modelId="{5381468D-3B66-4547-8F84-5E89D68D2F5D}">
      <dsp:nvSpPr>
        <dsp:cNvPr id="0" name=""/>
        <dsp:cNvSpPr/>
      </dsp:nvSpPr>
      <dsp:spPr>
        <a:xfrm>
          <a:off x="5740786" y="539247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Few test environments</a:t>
          </a:r>
          <a:endParaRPr lang="en-US" sz="2600" kern="1200"/>
        </a:p>
      </dsp:txBody>
      <dsp:txXfrm>
        <a:off x="5740786" y="539247"/>
        <a:ext cx="2332767" cy="1399660"/>
      </dsp:txXfrm>
    </dsp:sp>
    <dsp:sp modelId="{7423B2CE-A114-4322-8CBF-F7B80D9AB873}">
      <dsp:nvSpPr>
        <dsp:cNvPr id="0" name=""/>
        <dsp:cNvSpPr/>
      </dsp:nvSpPr>
      <dsp:spPr>
        <a:xfrm>
          <a:off x="1168561" y="1937108"/>
          <a:ext cx="8607913" cy="505936"/>
        </a:xfrm>
        <a:custGeom>
          <a:avLst/>
          <a:gdLst/>
          <a:ahLst/>
          <a:cxnLst/>
          <a:rect l="0" t="0" r="0" b="0"/>
          <a:pathLst>
            <a:path>
              <a:moveTo>
                <a:pt x="8607913" y="0"/>
              </a:moveTo>
              <a:lnTo>
                <a:pt x="8607913" y="270068"/>
              </a:lnTo>
              <a:lnTo>
                <a:pt x="0" y="270068"/>
              </a:lnTo>
              <a:lnTo>
                <a:pt x="0" y="50593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6903" y="2187394"/>
        <a:ext cx="431230" cy="5365"/>
      </dsp:txXfrm>
    </dsp:sp>
    <dsp:sp modelId="{597A5F35-8C22-49F2-99BA-3CD2E5C7BB94}">
      <dsp:nvSpPr>
        <dsp:cNvPr id="0" name=""/>
        <dsp:cNvSpPr/>
      </dsp:nvSpPr>
      <dsp:spPr>
        <a:xfrm>
          <a:off x="8610091" y="539247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Manual steps slow things down</a:t>
          </a:r>
          <a:endParaRPr lang="en-US" sz="2600" kern="1200"/>
        </a:p>
      </dsp:txBody>
      <dsp:txXfrm>
        <a:off x="8610091" y="539247"/>
        <a:ext cx="2332767" cy="1399660"/>
      </dsp:txXfrm>
    </dsp:sp>
    <dsp:sp modelId="{3CB62A93-6A83-4102-918E-5393FB605549}">
      <dsp:nvSpPr>
        <dsp:cNvPr id="0" name=""/>
        <dsp:cNvSpPr/>
      </dsp:nvSpPr>
      <dsp:spPr>
        <a:xfrm>
          <a:off x="2333145" y="3129555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2700" y="3172592"/>
        <a:ext cx="26826" cy="5365"/>
      </dsp:txXfrm>
    </dsp:sp>
    <dsp:sp modelId="{E20AC8A7-62DB-465B-AA3E-2F303F5FE78C}">
      <dsp:nvSpPr>
        <dsp:cNvPr id="0" name=""/>
        <dsp:cNvSpPr/>
      </dsp:nvSpPr>
      <dsp:spPr>
        <a:xfrm>
          <a:off x="2177" y="2475445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Results:</a:t>
          </a:r>
          <a:endParaRPr lang="en-US" sz="2600" kern="1200"/>
        </a:p>
      </dsp:txBody>
      <dsp:txXfrm>
        <a:off x="2177" y="2475445"/>
        <a:ext cx="2332767" cy="1399660"/>
      </dsp:txXfrm>
    </dsp:sp>
    <dsp:sp modelId="{A229366E-6E09-42E8-A6BB-90E8B158AC91}">
      <dsp:nvSpPr>
        <dsp:cNvPr id="0" name=""/>
        <dsp:cNvSpPr/>
      </dsp:nvSpPr>
      <dsp:spPr>
        <a:xfrm>
          <a:off x="5202450" y="3129555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2005" y="3172592"/>
        <a:ext cx="26826" cy="5365"/>
      </dsp:txXfrm>
    </dsp:sp>
    <dsp:sp modelId="{507C112A-2FDF-4095-887A-391F30A6D554}">
      <dsp:nvSpPr>
        <dsp:cNvPr id="0" name=""/>
        <dsp:cNvSpPr/>
      </dsp:nvSpPr>
      <dsp:spPr>
        <a:xfrm>
          <a:off x="2871482" y="2475445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Slow delivery</a:t>
          </a:r>
          <a:endParaRPr lang="en-US" sz="2600" kern="1200"/>
        </a:p>
      </dsp:txBody>
      <dsp:txXfrm>
        <a:off x="2871482" y="2475445"/>
        <a:ext cx="2332767" cy="1399660"/>
      </dsp:txXfrm>
    </dsp:sp>
    <dsp:sp modelId="{37B5D52F-2C57-42E1-9AE5-2BFD7000A43B}">
      <dsp:nvSpPr>
        <dsp:cNvPr id="0" name=""/>
        <dsp:cNvSpPr/>
      </dsp:nvSpPr>
      <dsp:spPr>
        <a:xfrm>
          <a:off x="8071754" y="3129555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11309" y="3172592"/>
        <a:ext cx="26826" cy="5365"/>
      </dsp:txXfrm>
    </dsp:sp>
    <dsp:sp modelId="{109B47CC-5E5F-436D-B03D-912A0FC4BEC6}">
      <dsp:nvSpPr>
        <dsp:cNvPr id="0" name=""/>
        <dsp:cNvSpPr/>
      </dsp:nvSpPr>
      <dsp:spPr>
        <a:xfrm>
          <a:off x="5740786" y="2475445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More mistakes</a:t>
          </a:r>
          <a:endParaRPr lang="en-US" sz="2600" kern="1200"/>
        </a:p>
      </dsp:txBody>
      <dsp:txXfrm>
        <a:off x="5740786" y="2475445"/>
        <a:ext cx="2332767" cy="1399660"/>
      </dsp:txXfrm>
    </dsp:sp>
    <dsp:sp modelId="{C64C2894-984A-4A7B-B45A-2810C87235B7}">
      <dsp:nvSpPr>
        <dsp:cNvPr id="0" name=""/>
        <dsp:cNvSpPr/>
      </dsp:nvSpPr>
      <dsp:spPr>
        <a:xfrm>
          <a:off x="8610091" y="2475445"/>
          <a:ext cx="2332767" cy="139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Customers wait longer</a:t>
          </a:r>
          <a:endParaRPr lang="en-US" sz="2600" kern="1200"/>
        </a:p>
      </dsp:txBody>
      <dsp:txXfrm>
        <a:off x="8610091" y="2475445"/>
        <a:ext cx="2332767" cy="13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iator.co/blog/everything-wrong-with-dora-metrics/" TargetMode="External"/><Relationship Id="rId2" Type="http://schemas.openxmlformats.org/officeDocument/2006/relationships/hyperlink" Target="https://www.geeksforgeeks.org/devops/what-is-ci-c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iceworks.com/tech/devops/articles/what-is-dev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005EA-FB0C-94B4-7AA8-B9E6DE99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346793"/>
            <a:ext cx="3348297" cy="2241755"/>
          </a:xfrm>
        </p:spPr>
        <p:txBody>
          <a:bodyPr>
            <a:normAutofit/>
          </a:bodyPr>
          <a:lstStyle/>
          <a:p>
            <a:r>
              <a:rPr lang="en-US" sz="3700" b="1" dirty="0"/>
              <a:t>The Technology Value Stream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E19E-FD51-CBB4-116C-4116030BC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4" y="3715096"/>
            <a:ext cx="3348297" cy="118458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Jose Flores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10/24/2025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Assignment: 1.2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DevOps Handbook: How to Create World-Class Agility, Reliability, &amp; Security in Technology Organizations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(Second Edition)</a:t>
            </a:r>
          </a:p>
        </p:txBody>
      </p:sp>
      <p:pic>
        <p:nvPicPr>
          <p:cNvPr id="4" name="Picture 3" descr="A green and yellow wavy lines&#10;&#10;AI-generated content may be incorrect.">
            <a:extLst>
              <a:ext uri="{FF2B5EF4-FFF2-40B4-BE49-F238E27FC236}">
                <a16:creationId xmlns:a16="http://schemas.microsoft.com/office/drawing/2014/main" id="{2BE4DE19-09DB-3DFD-D3F8-98901E2B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86"/>
          <a:stretch>
            <a:fillRect/>
          </a:stretch>
        </p:blipFill>
        <p:spPr>
          <a:xfrm>
            <a:off x="4344099" y="1346793"/>
            <a:ext cx="7390808" cy="4157356"/>
          </a:xfrm>
          <a:prstGeom prst="rect">
            <a:avLst/>
          </a:prstGeom>
          <a:solidFill>
            <a:srgbClr val="909090"/>
          </a:solidFill>
        </p:spPr>
      </p:pic>
    </p:spTree>
    <p:extLst>
      <p:ext uri="{BB962C8B-B14F-4D97-AF65-F5344CB8AC3E}">
        <p14:creationId xmlns:p14="http://schemas.microsoft.com/office/powerpoint/2010/main" val="325214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D68CA-18FC-4D47-4E5F-ED82C9C1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764" y="225350"/>
            <a:ext cx="7326472" cy="78789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Lead Time vs. Processing Time</a:t>
            </a:r>
          </a:p>
        </p:txBody>
      </p:sp>
      <p:pic>
        <p:nvPicPr>
          <p:cNvPr id="5" name="Content Placeholder 4" descr="A diagram of a customer lead time&#10;&#10;AI-generated content may be incorrect.">
            <a:extLst>
              <a:ext uri="{FF2B5EF4-FFF2-40B4-BE49-F238E27FC236}">
                <a16:creationId xmlns:a16="http://schemas.microsoft.com/office/drawing/2014/main" id="{8E35177E-F291-B0A8-9CB4-9547DD7E1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7355"/>
          <a:stretch>
            <a:fillRect/>
          </a:stretch>
        </p:blipFill>
        <p:spPr>
          <a:xfrm>
            <a:off x="20" y="1238596"/>
            <a:ext cx="12191979" cy="5619404"/>
          </a:xfrm>
          <a:prstGeom prst="rect">
            <a:avLst/>
          </a:prstGeom>
          <a:solidFill>
            <a:srgbClr val="909090"/>
          </a:solidFill>
        </p:spPr>
      </p:pic>
    </p:spTree>
    <p:extLst>
      <p:ext uri="{BB962C8B-B14F-4D97-AF65-F5344CB8AC3E}">
        <p14:creationId xmlns:p14="http://schemas.microsoft.com/office/powerpoint/2010/main" val="105924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7A2FE-85EE-5E92-0B77-7E5E4F98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Defining Lead Time vs. Processing Time </a:t>
            </a: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F658346C-553F-579C-751F-C8A500E00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320676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3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06ABE-2EEF-B147-0FA7-9A1C236A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The Common Scenario: </a:t>
            </a:r>
            <a:br>
              <a:rPr lang="en-US" dirty="0"/>
            </a:br>
            <a:r>
              <a:rPr lang="en-US" dirty="0"/>
              <a:t>Deployment Lead Times Requiring Months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DAD5469-7AFD-13A5-5539-E421153AA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48808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0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8679F-4178-D0F0-4A36-E4A46A71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DevOps Goal: </a:t>
            </a:r>
            <a:br>
              <a:rPr lang="en-US" sz="2800" dirty="0"/>
            </a:br>
            <a:r>
              <a:rPr lang="en-US" sz="2800" dirty="0"/>
              <a:t>Deploy in Minutes, Not Months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C35CA7-748F-3BB0-8DBF-0BA17F2C3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Practices: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Automate testing and deployment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 smaller, modular apps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Release small changes often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Faster feedback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Fewer mistakes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Continuous delivery of value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D3CCD3AC-DF82-43E8-6093-6B074F5B0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787124"/>
            <a:ext cx="5837780" cy="32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6151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8E667-6589-8200-26C0-251C4CA1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Measuring Success: DORA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3672C-333C-23FE-237F-E7B9288E1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Metrics to Track: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How often updates are released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Time to make changes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How often updates fail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Time to fix problems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Helps teams see where they can improve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573CD587-D3CA-7AFC-398B-0BB7C355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787124"/>
            <a:ext cx="5837780" cy="32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6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4" name="Rectangle 820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389D4-FDBD-F2EA-602F-CEE2C59F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How to Reach Fast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83FB-C96B-5C1A-4AD9-1E828709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Recommendations:</a:t>
            </a:r>
            <a:endParaRPr lang="en-US" sz="1800" dirty="0"/>
          </a:p>
          <a:p>
            <a:r>
              <a:rPr lang="en-US" sz="1800" dirty="0"/>
              <a:t>Use automated CI/CD pipelines</a:t>
            </a:r>
          </a:p>
          <a:p>
            <a:r>
              <a:rPr lang="en-US" sz="1800" dirty="0"/>
              <a:t>Break apps into smaller modules</a:t>
            </a:r>
          </a:p>
          <a:p>
            <a:r>
              <a:rPr lang="en-US" sz="1800" dirty="0"/>
              <a:t>Automate tests and deployments</a:t>
            </a:r>
          </a:p>
          <a:p>
            <a:r>
              <a:rPr lang="en-US" sz="1800" dirty="0"/>
              <a:t>Work together as a team</a:t>
            </a:r>
          </a:p>
          <a:p>
            <a:endParaRPr lang="en-US" sz="1800" dirty="0"/>
          </a:p>
        </p:txBody>
      </p:sp>
      <p:pic>
        <p:nvPicPr>
          <p:cNvPr id="8194" name="Picture 2" descr="A Crash Course in CI/CD - ByteByteGo Newsletter">
            <a:extLst>
              <a:ext uri="{FF2B5EF4-FFF2-40B4-BE49-F238E27FC236}">
                <a16:creationId xmlns:a16="http://schemas.microsoft.com/office/drawing/2014/main" id="{58F951B3-554A-2217-E779-65D398D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217940"/>
            <a:ext cx="5837780" cy="442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BF5D1-32B6-FDED-A723-3040A3A2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B5503D-F9CF-5A9D-EDD0-4D1DD61BC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Understanding the value stream helps teams deliver software faster and smarter.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Reducing delays and focusing on efficient processes leads to higher quality work.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Start mapping your value stream and look for ways to improve.</a:t>
            </a:r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EA1D5AAA-C1D1-3683-8784-71C956DB5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A60D-46A3-E6D3-C4EA-14A725C5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F284-6685-4994-9666-36845E69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 is CI/CD?” Geeks for Geeks. 21 Aug. 2025.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https://www.geeksforgeeks.org/devops/what-is-ci-cd/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Walker, James. “Everything Wrong With DORA Metrics” Aviator. 18 Jan. 2023.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https://www.aviator.co/blog/everything-wrong-with-dora-metrics/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 Is DevOps? Definition, Goals, Methodology, and Best Practices” Spiceworks. 21 Aug. 2021.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https://www.spiceworks.com/tech/devops/articles/what-is-devops/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7889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Times New Roman</vt:lpstr>
      <vt:lpstr>VanillaVTI</vt:lpstr>
      <vt:lpstr>The Technology Value Stream</vt:lpstr>
      <vt:lpstr>Lead Time vs. Processing Time</vt:lpstr>
      <vt:lpstr>Defining Lead Time vs. Processing Time </vt:lpstr>
      <vt:lpstr>The Common Scenario:  Deployment Lead Times Requiring Months</vt:lpstr>
      <vt:lpstr>DevOps Goal:  Deploy in Minutes, Not Months</vt:lpstr>
      <vt:lpstr>Measuring Success: DORA Metrics</vt:lpstr>
      <vt:lpstr>How to Reach Fast Deployments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Flores</dc:creator>
  <cp:lastModifiedBy>Jose Flores</cp:lastModifiedBy>
  <cp:revision>1</cp:revision>
  <dcterms:created xsi:type="dcterms:W3CDTF">2025-10-24T04:45:25Z</dcterms:created>
  <dcterms:modified xsi:type="dcterms:W3CDTF">2025-10-24T05:59:07Z</dcterms:modified>
</cp:coreProperties>
</file>