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heme/theme2.xml" ContentType="application/vnd.openxmlformats-officedocument.theme+xml"/>
  <Override PartName="/ppt/tags/tag33.xml" ContentType="application/vnd.openxmlformats-officedocument.presentationml.tags+xml"/>
  <Override PartName="/ppt/notesSlides/notesSlide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.xml" ContentType="application/vnd.openxmlformats-officedocument.presentationml.notesSlide+xml"/>
  <Override PartName="/ppt/tags/tag3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8" r:id="rId2"/>
    <p:sldId id="256" r:id="rId3"/>
    <p:sldId id="259" r:id="rId4"/>
  </p:sldIdLst>
  <p:sldSz cx="12192000" cy="6858000"/>
  <p:notesSz cx="6858000" cy="9144000"/>
  <p:custDataLst>
    <p:tags r:id="rId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2BDCD-CE1B-4806-B429-EE831B4B4C1B}" type="datetimeFigureOut">
              <a:rPr lang="es-MX" smtClean="0"/>
              <a:t>03/01/2022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83804-06D5-4647-95E3-E1E8AC6E47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699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302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385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83804-06D5-4647-95E3-E1E8AC6E4782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727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urse 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524000" y="4105275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1524000" y="1420019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376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Pictur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342053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17312" y="5066115"/>
            <a:ext cx="10557375" cy="121185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817312" y="3644240"/>
            <a:ext cx="10557375" cy="724035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943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6096001" cy="6857999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6713394" y="1941917"/>
            <a:ext cx="4839070" cy="394279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6694960" y="120644"/>
            <a:ext cx="4857503" cy="113679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3443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/6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5630666" y="1941918"/>
            <a:ext cx="5666812" cy="402195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941918"/>
            <a:ext cx="4191000" cy="40219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5816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0/4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6807395" y="1941917"/>
            <a:ext cx="4546406" cy="398234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941917"/>
            <a:ext cx="5444067" cy="398233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4593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 and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1"/>
          <p:cNvSpPr>
            <a:spLocks noGrp="1"/>
          </p:cNvSpPr>
          <p:nvPr>
            <p:ph type="body" sz="half" idx="16" hasCustomPrompt="1"/>
          </p:nvPr>
        </p:nvSpPr>
        <p:spPr>
          <a:xfrm>
            <a:off x="6035465" y="5455552"/>
            <a:ext cx="4991926" cy="9412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" name="Text 2"/>
          <p:cNvSpPr>
            <a:spLocks noGrp="1"/>
          </p:cNvSpPr>
          <p:nvPr>
            <p:ph type="body" sz="quarter" idx="3" hasCustomPrompt="1"/>
          </p:nvPr>
        </p:nvSpPr>
        <p:spPr>
          <a:xfrm>
            <a:off x="6035465" y="4372693"/>
            <a:ext cx="4991926" cy="68219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Picture 1"/>
          <p:cNvSpPr>
            <a:spLocks noGrp="1"/>
          </p:cNvSpPr>
          <p:nvPr>
            <p:ph type="pic" sz="quarter" idx="14" hasCustomPrompt="1"/>
          </p:nvPr>
        </p:nvSpPr>
        <p:spPr>
          <a:xfrm>
            <a:off x="6172201" y="1670445"/>
            <a:ext cx="4587659" cy="270224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Text 3"/>
          <p:cNvSpPr>
            <a:spLocks noGrp="1"/>
          </p:cNvSpPr>
          <p:nvPr>
            <p:ph type="body" sz="half" idx="15" hasCustomPrompt="1"/>
          </p:nvPr>
        </p:nvSpPr>
        <p:spPr>
          <a:xfrm>
            <a:off x="703052" y="5455552"/>
            <a:ext cx="4919825" cy="9412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4"/>
          <p:cNvSpPr>
            <a:spLocks noGrp="1"/>
          </p:cNvSpPr>
          <p:nvPr>
            <p:ph type="body" idx="1" hasCustomPrompt="1"/>
          </p:nvPr>
        </p:nvSpPr>
        <p:spPr>
          <a:xfrm>
            <a:off x="703054" y="4372693"/>
            <a:ext cx="4919824" cy="68219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Picture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1" y="1660597"/>
            <a:ext cx="4485363" cy="271455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75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tu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1"/>
          <p:cNvSpPr>
            <a:spLocks noGrp="1"/>
          </p:cNvSpPr>
          <p:nvPr>
            <p:ph type="pic" sz="quarter" idx="16" hasCustomPrompt="1"/>
          </p:nvPr>
        </p:nvSpPr>
        <p:spPr>
          <a:xfrm>
            <a:off x="6163258" y="4168184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4" name="Text 1"/>
          <p:cNvSpPr>
            <a:spLocks noGrp="1"/>
          </p:cNvSpPr>
          <p:nvPr>
            <p:ph type="body" sz="quarter" idx="18" hasCustomPrompt="1"/>
          </p:nvPr>
        </p:nvSpPr>
        <p:spPr>
          <a:xfrm>
            <a:off x="6163258" y="6096439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Picture 2"/>
          <p:cNvSpPr>
            <a:spLocks noGrp="1"/>
          </p:cNvSpPr>
          <p:nvPr>
            <p:ph type="pic" sz="quarter" idx="15" hasCustomPrompt="1"/>
          </p:nvPr>
        </p:nvSpPr>
        <p:spPr>
          <a:xfrm>
            <a:off x="1244198" y="4168829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3" name="Text 2"/>
          <p:cNvSpPr>
            <a:spLocks noGrp="1"/>
          </p:cNvSpPr>
          <p:nvPr>
            <p:ph type="body" idx="17" hasCustomPrompt="1"/>
          </p:nvPr>
        </p:nvSpPr>
        <p:spPr>
          <a:xfrm>
            <a:off x="1244198" y="6097318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Picture 3"/>
          <p:cNvSpPr>
            <a:spLocks noGrp="1"/>
          </p:cNvSpPr>
          <p:nvPr>
            <p:ph type="pic" sz="quarter" idx="14" hasCustomPrompt="1"/>
          </p:nvPr>
        </p:nvSpPr>
        <p:spPr>
          <a:xfrm>
            <a:off x="6163258" y="1597828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0" name="Text 3"/>
          <p:cNvSpPr>
            <a:spLocks noGrp="1"/>
          </p:cNvSpPr>
          <p:nvPr>
            <p:ph type="body" sz="quarter" idx="3" hasCustomPrompt="1"/>
          </p:nvPr>
        </p:nvSpPr>
        <p:spPr>
          <a:xfrm>
            <a:off x="6163258" y="3526083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Picture 4"/>
          <p:cNvSpPr>
            <a:spLocks noGrp="1"/>
          </p:cNvSpPr>
          <p:nvPr>
            <p:ph type="pic" sz="quarter" idx="13" hasCustomPrompt="1"/>
          </p:nvPr>
        </p:nvSpPr>
        <p:spPr>
          <a:xfrm>
            <a:off x="1244198" y="1598473"/>
            <a:ext cx="4528646" cy="234517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9" name="Text 4"/>
          <p:cNvSpPr>
            <a:spLocks noGrp="1"/>
          </p:cNvSpPr>
          <p:nvPr>
            <p:ph type="body" idx="1" hasCustomPrompt="1"/>
          </p:nvPr>
        </p:nvSpPr>
        <p:spPr>
          <a:xfrm>
            <a:off x="1244198" y="3526962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8007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1"/>
          <p:cNvSpPr>
            <a:spLocks noGrp="1"/>
          </p:cNvSpPr>
          <p:nvPr>
            <p:ph type="body" sz="quarter" idx="18" hasCustomPrompt="1"/>
          </p:nvPr>
        </p:nvSpPr>
        <p:spPr>
          <a:xfrm>
            <a:off x="8101092" y="5453090"/>
            <a:ext cx="3431265" cy="95893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2"/>
          <p:cNvSpPr>
            <a:spLocks noGrp="1"/>
          </p:cNvSpPr>
          <p:nvPr>
            <p:ph type="body" idx="21" hasCustomPrompt="1"/>
          </p:nvPr>
        </p:nvSpPr>
        <p:spPr>
          <a:xfrm>
            <a:off x="8091867" y="5087629"/>
            <a:ext cx="3440491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2" name="Picture 1"/>
          <p:cNvSpPr>
            <a:spLocks noGrp="1"/>
          </p:cNvSpPr>
          <p:nvPr>
            <p:ph type="pic" sz="quarter" idx="12" hasCustomPrompt="1"/>
          </p:nvPr>
        </p:nvSpPr>
        <p:spPr>
          <a:xfrm>
            <a:off x="8189841" y="2728081"/>
            <a:ext cx="3165548" cy="2148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7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4457111" y="5453091"/>
            <a:ext cx="3385930" cy="95893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4"/>
          <p:cNvSpPr>
            <a:spLocks noGrp="1"/>
          </p:cNvSpPr>
          <p:nvPr>
            <p:ph type="body" idx="20" hasCustomPrompt="1"/>
          </p:nvPr>
        </p:nvSpPr>
        <p:spPr>
          <a:xfrm>
            <a:off x="4451428" y="5087629"/>
            <a:ext cx="3382387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Picture 2"/>
          <p:cNvSpPr>
            <a:spLocks noGrp="1"/>
          </p:cNvSpPr>
          <p:nvPr>
            <p:ph type="pic" sz="quarter" idx="11" hasCustomPrompt="1"/>
          </p:nvPr>
        </p:nvSpPr>
        <p:spPr>
          <a:xfrm>
            <a:off x="4545859" y="2728081"/>
            <a:ext cx="3165548" cy="2148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ext 5"/>
          <p:cNvSpPr>
            <a:spLocks noGrp="1"/>
          </p:cNvSpPr>
          <p:nvPr>
            <p:ph type="body" sz="quarter" idx="16" hasCustomPrompt="1"/>
          </p:nvPr>
        </p:nvSpPr>
        <p:spPr>
          <a:xfrm>
            <a:off x="738274" y="5453090"/>
            <a:ext cx="3369702" cy="958936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6"/>
          <p:cNvSpPr>
            <a:spLocks noGrp="1"/>
          </p:cNvSpPr>
          <p:nvPr>
            <p:ph type="body" idx="1" hasCustomPrompt="1"/>
          </p:nvPr>
        </p:nvSpPr>
        <p:spPr>
          <a:xfrm>
            <a:off x="741816" y="5087629"/>
            <a:ext cx="3366160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Picture 3"/>
          <p:cNvSpPr>
            <a:spLocks noGrp="1"/>
          </p:cNvSpPr>
          <p:nvPr>
            <p:ph type="pic" sz="quarter" idx="10" hasCustomPrompt="1"/>
          </p:nvPr>
        </p:nvSpPr>
        <p:spPr>
          <a:xfrm>
            <a:off x="839790" y="2728079"/>
            <a:ext cx="3165548" cy="21481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7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30"/>
            <a:ext cx="10556875" cy="68103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4293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8691592" y="4929711"/>
            <a:ext cx="2690419" cy="1334907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2"/>
          <p:cNvSpPr>
            <a:spLocks noGrp="1"/>
          </p:cNvSpPr>
          <p:nvPr>
            <p:ph type="body" sz="quarter" idx="23" hasCustomPrompt="1"/>
          </p:nvPr>
        </p:nvSpPr>
        <p:spPr>
          <a:xfrm>
            <a:off x="8691592" y="4126486"/>
            <a:ext cx="2690419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6420685" y="4242543"/>
            <a:ext cx="2094837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260318" y="4929710"/>
            <a:ext cx="2705980" cy="1334906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4"/>
          <p:cNvSpPr>
            <a:spLocks noGrp="1"/>
          </p:cNvSpPr>
          <p:nvPr>
            <p:ph type="body" sz="quarter" idx="22" hasCustomPrompt="1"/>
          </p:nvPr>
        </p:nvSpPr>
        <p:spPr>
          <a:xfrm>
            <a:off x="3259667" y="4159250"/>
            <a:ext cx="2707677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Picture 2"/>
          <p:cNvSpPr>
            <a:spLocks noGrp="1"/>
          </p:cNvSpPr>
          <p:nvPr>
            <p:ph type="pic" sz="quarter" idx="11" hasCustomPrompt="1"/>
          </p:nvPr>
        </p:nvSpPr>
        <p:spPr>
          <a:xfrm>
            <a:off x="989409" y="4242543"/>
            <a:ext cx="2094837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3" name="Text 5"/>
          <p:cNvSpPr>
            <a:spLocks noGrp="1"/>
          </p:cNvSpPr>
          <p:nvPr>
            <p:ph type="body" sz="quarter" idx="18" hasCustomPrompt="1"/>
          </p:nvPr>
        </p:nvSpPr>
        <p:spPr>
          <a:xfrm>
            <a:off x="8691592" y="2494622"/>
            <a:ext cx="2690419" cy="1285246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6"/>
          <p:cNvSpPr>
            <a:spLocks noGrp="1"/>
          </p:cNvSpPr>
          <p:nvPr>
            <p:ph type="body" sz="quarter" idx="21" hasCustomPrompt="1"/>
          </p:nvPr>
        </p:nvSpPr>
        <p:spPr>
          <a:xfrm>
            <a:off x="8691592" y="1704706"/>
            <a:ext cx="2690419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Picture 3"/>
          <p:cNvSpPr>
            <a:spLocks noGrp="1"/>
          </p:cNvSpPr>
          <p:nvPr>
            <p:ph type="pic" sz="quarter" idx="12" hasCustomPrompt="1"/>
          </p:nvPr>
        </p:nvSpPr>
        <p:spPr>
          <a:xfrm>
            <a:off x="6420687" y="1854404"/>
            <a:ext cx="2094837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Text 7"/>
          <p:cNvSpPr>
            <a:spLocks noGrp="1"/>
          </p:cNvSpPr>
          <p:nvPr>
            <p:ph type="body" sz="quarter" idx="16" hasCustomPrompt="1"/>
          </p:nvPr>
        </p:nvSpPr>
        <p:spPr>
          <a:xfrm>
            <a:off x="3260318" y="2494623"/>
            <a:ext cx="2705980" cy="1285244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8"/>
          <p:cNvSpPr>
            <a:spLocks noGrp="1"/>
          </p:cNvSpPr>
          <p:nvPr>
            <p:ph type="body" sz="quarter" idx="20" hasCustomPrompt="1"/>
          </p:nvPr>
        </p:nvSpPr>
        <p:spPr>
          <a:xfrm>
            <a:off x="3259667" y="1727742"/>
            <a:ext cx="2707677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989411" y="1854403"/>
            <a:ext cx="2094837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456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ideo 1"/>
          <p:cNvSpPr>
            <a:spLocks noGrp="1"/>
          </p:cNvSpPr>
          <p:nvPr>
            <p:ph type="media" sz="quarter" idx="20" hasCustomPrompt="1"/>
          </p:nvPr>
        </p:nvSpPr>
        <p:spPr>
          <a:xfrm>
            <a:off x="4298006" y="2045266"/>
            <a:ext cx="7089342" cy="40668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video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832638" y="1932060"/>
            <a:ext cx="3077589" cy="362676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796427" y="120646"/>
            <a:ext cx="10557375" cy="1136791"/>
          </a:xfrm>
        </p:spPr>
        <p:txBody>
          <a:bodyPr anchor="b">
            <a:no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57483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jor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1"/>
          <p:cNvSpPr>
            <a:spLocks noGrp="1"/>
          </p:cNvSpPr>
          <p:nvPr>
            <p:ph type="body" sz="quarter" idx="11" hasCustomPrompt="1"/>
          </p:nvPr>
        </p:nvSpPr>
        <p:spPr>
          <a:xfrm>
            <a:off x="7425268" y="3624649"/>
            <a:ext cx="3323825" cy="23986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ext 2"/>
          <p:cNvSpPr>
            <a:spLocks noGrp="1"/>
          </p:cNvSpPr>
          <p:nvPr>
            <p:ph type="body" sz="quarter" idx="20" hasCustomPrompt="1"/>
          </p:nvPr>
        </p:nvSpPr>
        <p:spPr>
          <a:xfrm>
            <a:off x="7823497" y="3065462"/>
            <a:ext cx="2925596" cy="363538"/>
          </a:xfrm>
        </p:spPr>
        <p:txBody>
          <a:bodyPr>
            <a:noAutofit/>
          </a:bodyPr>
          <a:lstStyle>
            <a:lvl1pPr algn="l"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307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odule 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361831" y="4458778"/>
            <a:ext cx="6804212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  <a:endParaRPr lang="ru-RU" dirty="0"/>
          </a:p>
        </p:txBody>
      </p:sp>
      <p:sp>
        <p:nvSpPr>
          <p:cNvPr id="12" name="Title"/>
          <p:cNvSpPr>
            <a:spLocks noGrp="1"/>
          </p:cNvSpPr>
          <p:nvPr>
            <p:ph type="ctrTitle" hasCustomPrompt="1"/>
          </p:nvPr>
        </p:nvSpPr>
        <p:spPr>
          <a:xfrm>
            <a:off x="1330218" y="2574277"/>
            <a:ext cx="9540982" cy="1374892"/>
          </a:xfrm>
        </p:spPr>
        <p:txBody>
          <a:bodyPr anchor="t">
            <a:no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3" name="Text 1"/>
          <p:cNvSpPr>
            <a:spLocks noGrp="1"/>
          </p:cNvSpPr>
          <p:nvPr>
            <p:ph type="body" sz="quarter" idx="10" hasCustomPrompt="1"/>
          </p:nvPr>
        </p:nvSpPr>
        <p:spPr>
          <a:xfrm>
            <a:off x="1330324" y="1201738"/>
            <a:ext cx="4814443" cy="585787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12996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9318477" y="5352577"/>
            <a:ext cx="2094837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9318478" y="3092985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6527060" y="5352578"/>
            <a:ext cx="2094837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Picture 2"/>
          <p:cNvSpPr>
            <a:spLocks noGrp="1"/>
          </p:cNvSpPr>
          <p:nvPr>
            <p:ph type="pic" sz="quarter" idx="12" hasCustomPrompt="1"/>
          </p:nvPr>
        </p:nvSpPr>
        <p:spPr>
          <a:xfrm>
            <a:off x="6527061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735645" y="5352579"/>
            <a:ext cx="2094724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Picture 3"/>
          <p:cNvSpPr>
            <a:spLocks noGrp="1"/>
          </p:cNvSpPr>
          <p:nvPr>
            <p:ph type="pic" sz="quarter" idx="11" hasCustomPrompt="1"/>
          </p:nvPr>
        </p:nvSpPr>
        <p:spPr>
          <a:xfrm>
            <a:off x="3735645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944229" y="5352579"/>
            <a:ext cx="2094246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944229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Text 5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2937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9318477" y="5173378"/>
            <a:ext cx="2094837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9318478" y="2913786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6527060" y="5173379"/>
            <a:ext cx="2094837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Picture 2"/>
          <p:cNvSpPr>
            <a:spLocks noGrp="1"/>
          </p:cNvSpPr>
          <p:nvPr>
            <p:ph type="pic" sz="quarter" idx="12" hasCustomPrompt="1"/>
          </p:nvPr>
        </p:nvSpPr>
        <p:spPr>
          <a:xfrm>
            <a:off x="6527061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735645" y="5173380"/>
            <a:ext cx="2094724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Picture 3"/>
          <p:cNvSpPr>
            <a:spLocks noGrp="1"/>
          </p:cNvSpPr>
          <p:nvPr>
            <p:ph type="pic" sz="quarter" idx="11" hasCustomPrompt="1"/>
          </p:nvPr>
        </p:nvSpPr>
        <p:spPr>
          <a:xfrm>
            <a:off x="3735645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944229" y="5173380"/>
            <a:ext cx="2094246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944229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Text 5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87601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4072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"/>
          <p:cNvSpPr>
            <a:spLocks noGrp="1"/>
          </p:cNvSpPr>
          <p:nvPr>
            <p:ph type="body" sz="quarter" idx="20" hasCustomPrompt="1"/>
          </p:nvPr>
        </p:nvSpPr>
        <p:spPr>
          <a:xfrm>
            <a:off x="9557155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Picture 1"/>
          <p:cNvSpPr>
            <a:spLocks noGrp="1"/>
          </p:cNvSpPr>
          <p:nvPr>
            <p:ph type="pic" sz="quarter" idx="14" hasCustomPrompt="1"/>
          </p:nvPr>
        </p:nvSpPr>
        <p:spPr>
          <a:xfrm>
            <a:off x="9628875" y="3142238"/>
            <a:ext cx="1440000" cy="1440000"/>
          </a:xfrm>
          <a:prstGeom prst="roundRect">
            <a:avLst>
              <a:gd name="adj" fmla="val 1359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Text 2"/>
          <p:cNvSpPr>
            <a:spLocks noGrp="1"/>
          </p:cNvSpPr>
          <p:nvPr>
            <p:ph type="body" sz="quarter" idx="19" hasCustomPrompt="1"/>
          </p:nvPr>
        </p:nvSpPr>
        <p:spPr>
          <a:xfrm>
            <a:off x="7387847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Picture 2"/>
          <p:cNvSpPr>
            <a:spLocks noGrp="1"/>
          </p:cNvSpPr>
          <p:nvPr>
            <p:ph type="pic" sz="quarter" idx="13" hasCustomPrompt="1"/>
          </p:nvPr>
        </p:nvSpPr>
        <p:spPr>
          <a:xfrm>
            <a:off x="7459565" y="3142238"/>
            <a:ext cx="1440000" cy="1440000"/>
          </a:xfrm>
          <a:prstGeom prst="roundRect">
            <a:avLst>
              <a:gd name="adj" fmla="val 3060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Text 3"/>
          <p:cNvSpPr>
            <a:spLocks noGrp="1"/>
          </p:cNvSpPr>
          <p:nvPr>
            <p:ph type="body" sz="quarter" idx="18" hasCustomPrompt="1"/>
          </p:nvPr>
        </p:nvSpPr>
        <p:spPr>
          <a:xfrm>
            <a:off x="5218540" y="4842459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3"/>
          <p:cNvSpPr>
            <a:spLocks noGrp="1"/>
          </p:cNvSpPr>
          <p:nvPr>
            <p:ph type="pic" sz="quarter" idx="12" hasCustomPrompt="1"/>
          </p:nvPr>
        </p:nvSpPr>
        <p:spPr>
          <a:xfrm>
            <a:off x="5290259" y="3142238"/>
            <a:ext cx="144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ext 4"/>
          <p:cNvSpPr>
            <a:spLocks noGrp="1"/>
          </p:cNvSpPr>
          <p:nvPr>
            <p:ph type="body" sz="quarter" idx="17" hasCustomPrompt="1"/>
          </p:nvPr>
        </p:nvSpPr>
        <p:spPr>
          <a:xfrm>
            <a:off x="3049232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Picture 4"/>
          <p:cNvSpPr>
            <a:spLocks noGrp="1"/>
          </p:cNvSpPr>
          <p:nvPr>
            <p:ph type="pic" sz="quarter" idx="11" hasCustomPrompt="1"/>
          </p:nvPr>
        </p:nvSpPr>
        <p:spPr>
          <a:xfrm>
            <a:off x="3120953" y="3142238"/>
            <a:ext cx="144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5"/>
          <p:cNvSpPr>
            <a:spLocks noGrp="1"/>
          </p:cNvSpPr>
          <p:nvPr>
            <p:ph type="body" sz="quarter" idx="16" hasCustomPrompt="1"/>
          </p:nvPr>
        </p:nvSpPr>
        <p:spPr>
          <a:xfrm>
            <a:off x="879926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Picture 5"/>
          <p:cNvSpPr>
            <a:spLocks noGrp="1"/>
          </p:cNvSpPr>
          <p:nvPr>
            <p:ph type="pic" sz="quarter" idx="10" hasCustomPrompt="1"/>
          </p:nvPr>
        </p:nvSpPr>
        <p:spPr>
          <a:xfrm>
            <a:off x="950964" y="3142238"/>
            <a:ext cx="1440000" cy="1440000"/>
          </a:xfrm>
          <a:prstGeom prst="roundRect">
            <a:avLst>
              <a:gd name="adj" fmla="val 1926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7" name="Text 6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8199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Pictur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/>
          <p:cNvSpPr>
            <a:spLocks noGrp="1"/>
          </p:cNvSpPr>
          <p:nvPr>
            <p:ph type="body" sz="quarter" idx="14" hasCustomPrompt="1"/>
          </p:nvPr>
        </p:nvSpPr>
        <p:spPr>
          <a:xfrm>
            <a:off x="6012520" y="5574918"/>
            <a:ext cx="4288169" cy="412421"/>
          </a:xfrm>
        </p:spPr>
        <p:txBody>
          <a:bodyPr>
            <a:noAutofit/>
          </a:bodyPr>
          <a:lstStyle>
            <a:lvl1pPr marL="0" indent="0" algn="r">
              <a:buNone/>
              <a:defRPr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2119239" y="4343401"/>
            <a:ext cx="8181450" cy="114206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5232000" y="2179816"/>
            <a:ext cx="1620000" cy="162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65660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/>
          <p:cNvSpPr>
            <a:spLocks noGrp="1"/>
          </p:cNvSpPr>
          <p:nvPr>
            <p:ph type="body" sz="quarter" idx="14" hasCustomPrompt="1"/>
          </p:nvPr>
        </p:nvSpPr>
        <p:spPr>
          <a:xfrm>
            <a:off x="4704958" y="5160670"/>
            <a:ext cx="4288169" cy="412421"/>
          </a:xfrm>
        </p:spPr>
        <p:txBody>
          <a:bodyPr>
            <a:noAutofit/>
          </a:bodyPr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4698402" y="3871684"/>
            <a:ext cx="6655399" cy="117739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2236134" y="3864085"/>
            <a:ext cx="1569931" cy="1569931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Text 3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3043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lang="ru-RU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quarter" idx="16" hasCustomPrompt="1"/>
          </p:nvPr>
        </p:nvSpPr>
        <p:spPr>
          <a:xfrm>
            <a:off x="2176670" y="2691009"/>
            <a:ext cx="7605067" cy="207977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05826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3122609" y="5311382"/>
            <a:ext cx="2989955" cy="821061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3122610" y="4940031"/>
            <a:ext cx="2750108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6809316" y="4186666"/>
            <a:ext cx="3960000" cy="21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1345240" y="4726666"/>
            <a:ext cx="1620000" cy="162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15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6702808" y="3117447"/>
            <a:ext cx="4650993" cy="997353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6702809" y="2647882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5"/>
          <p:cNvSpPr>
            <a:spLocks noGrp="1"/>
          </p:cNvSpPr>
          <p:nvPr>
            <p:ph type="body" sz="quarter" idx="15" hasCustomPrompt="1"/>
          </p:nvPr>
        </p:nvSpPr>
        <p:spPr>
          <a:xfrm>
            <a:off x="2354749" y="2624440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56969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1540964" y="4317198"/>
            <a:ext cx="3960000" cy="216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6562233" y="1134469"/>
            <a:ext cx="3960000" cy="21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6466785" y="4317198"/>
            <a:ext cx="4650993" cy="1814796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6466786" y="3847633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685643" y="3847559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956478" y="1026156"/>
            <a:ext cx="4650993" cy="1905887"/>
          </a:xfrm>
        </p:spPr>
        <p:txBody>
          <a:bodyPr>
            <a:normAutofit/>
          </a:bodyPr>
          <a:lstStyle>
            <a:lvl1pPr algn="r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Text 5"/>
          <p:cNvSpPr>
            <a:spLocks noGrp="1"/>
          </p:cNvSpPr>
          <p:nvPr>
            <p:ph type="body" sz="quarter" idx="20" hasCustomPrompt="1"/>
          </p:nvPr>
        </p:nvSpPr>
        <p:spPr>
          <a:xfrm>
            <a:off x="6466785" y="559541"/>
            <a:ext cx="2901950" cy="450567"/>
          </a:xfrm>
        </p:spPr>
        <p:txBody>
          <a:bodyPr>
            <a:normAutofit/>
          </a:bodyPr>
          <a:lstStyle>
            <a:lvl1pPr algn="l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6"/>
          <p:cNvSpPr>
            <a:spLocks noGrp="1"/>
          </p:cNvSpPr>
          <p:nvPr>
            <p:ph type="body" sz="quarter" idx="18" hasCustomPrompt="1"/>
          </p:nvPr>
        </p:nvSpPr>
        <p:spPr>
          <a:xfrm>
            <a:off x="1540964" y="559541"/>
            <a:ext cx="4066507" cy="450567"/>
          </a:xfrm>
        </p:spPr>
        <p:txBody>
          <a:bodyPr>
            <a:normAutofit/>
          </a:bodyPr>
          <a:lstStyle>
            <a:lvl1pPr algn="r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05498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8284520" y="4445825"/>
            <a:ext cx="3224994" cy="1577288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4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8284521" y="3986199"/>
            <a:ext cx="2777732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6570286" y="3906688"/>
            <a:ext cx="1440000" cy="144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" name="Text 3"/>
          <p:cNvSpPr>
            <a:spLocks noGrp="1"/>
          </p:cNvSpPr>
          <p:nvPr>
            <p:ph type="body" sz="quarter" idx="20" hasCustomPrompt="1"/>
          </p:nvPr>
        </p:nvSpPr>
        <p:spPr>
          <a:xfrm>
            <a:off x="2824791" y="3986199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6490773" y="1037218"/>
            <a:ext cx="4650993" cy="2024034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1682814" y="1421596"/>
            <a:ext cx="3960000" cy="21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ext 5"/>
          <p:cNvSpPr>
            <a:spLocks noGrp="1"/>
          </p:cNvSpPr>
          <p:nvPr>
            <p:ph type="body" sz="quarter" idx="18" hasCustomPrompt="1"/>
          </p:nvPr>
        </p:nvSpPr>
        <p:spPr>
          <a:xfrm>
            <a:off x="6490774" y="567653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ext 6"/>
          <p:cNvSpPr>
            <a:spLocks noGrp="1"/>
          </p:cNvSpPr>
          <p:nvPr>
            <p:ph type="body" sz="quarter" idx="21" hasCustomPrompt="1"/>
          </p:nvPr>
        </p:nvSpPr>
        <p:spPr>
          <a:xfrm>
            <a:off x="2824791" y="566426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5512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1417738" y="5045618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ext 2"/>
          <p:cNvSpPr>
            <a:spLocks noGrp="1"/>
          </p:cNvSpPr>
          <p:nvPr>
            <p:ph type="body" sz="quarter" idx="15" hasCustomPrompt="1"/>
          </p:nvPr>
        </p:nvSpPr>
        <p:spPr>
          <a:xfrm>
            <a:off x="1417738" y="3971449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9" name="Text 3"/>
          <p:cNvSpPr>
            <a:spLocks noGrp="1"/>
          </p:cNvSpPr>
          <p:nvPr>
            <p:ph type="body" sz="quarter" idx="11" hasCustomPrompt="1"/>
          </p:nvPr>
        </p:nvSpPr>
        <p:spPr>
          <a:xfrm>
            <a:off x="1417738" y="2897280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795868" y="1787900"/>
            <a:ext cx="6420477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796427" y="120646"/>
            <a:ext cx="6419919" cy="1136791"/>
          </a:xfrm>
        </p:spPr>
        <p:txBody>
          <a:bodyPr anchor="b">
            <a:norm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14" name="Picture 1"/>
          <p:cNvSpPr>
            <a:spLocks noGrp="1"/>
          </p:cNvSpPr>
          <p:nvPr>
            <p:ph type="pic" idx="1" hasCustomPrompt="1"/>
          </p:nvPr>
        </p:nvSpPr>
        <p:spPr>
          <a:xfrm>
            <a:off x="8182919" y="-8467"/>
            <a:ext cx="4010373" cy="6876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862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8416802" y="-2792"/>
            <a:ext cx="3775198" cy="68607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5" name="Text 1"/>
          <p:cNvSpPr>
            <a:spLocks noGrp="1"/>
          </p:cNvSpPr>
          <p:nvPr>
            <p:ph type="body" sz="quarter" idx="35" hasCustomPrompt="1"/>
          </p:nvPr>
        </p:nvSpPr>
        <p:spPr>
          <a:xfrm>
            <a:off x="926281" y="5565802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4" name="Text 2"/>
          <p:cNvSpPr>
            <a:spLocks noGrp="1"/>
          </p:cNvSpPr>
          <p:nvPr>
            <p:ph type="body" sz="quarter" idx="34" hasCustomPrompt="1"/>
          </p:nvPr>
        </p:nvSpPr>
        <p:spPr>
          <a:xfrm>
            <a:off x="926281" y="4713901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9" name="Text 3"/>
          <p:cNvSpPr>
            <a:spLocks noGrp="1"/>
          </p:cNvSpPr>
          <p:nvPr>
            <p:ph type="body" sz="quarter" idx="33" hasCustomPrompt="1"/>
          </p:nvPr>
        </p:nvSpPr>
        <p:spPr>
          <a:xfrm>
            <a:off x="926281" y="3862000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8" name="Text 4"/>
          <p:cNvSpPr>
            <a:spLocks noGrp="1"/>
          </p:cNvSpPr>
          <p:nvPr>
            <p:ph type="body" sz="quarter" idx="32" hasCustomPrompt="1"/>
          </p:nvPr>
        </p:nvSpPr>
        <p:spPr>
          <a:xfrm>
            <a:off x="926281" y="3010099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ext 5"/>
          <p:cNvSpPr>
            <a:spLocks noGrp="1"/>
          </p:cNvSpPr>
          <p:nvPr>
            <p:ph type="body" sz="quarter" idx="31" hasCustomPrompt="1"/>
          </p:nvPr>
        </p:nvSpPr>
        <p:spPr>
          <a:xfrm>
            <a:off x="909439" y="2158198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7" y="120644"/>
            <a:ext cx="6750786" cy="1113796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32064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gratul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6829778" y="2"/>
            <a:ext cx="5362223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1115438" y="3330911"/>
            <a:ext cx="5136205" cy="307932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" name="Title"/>
          <p:cNvSpPr>
            <a:spLocks noGrp="1"/>
          </p:cNvSpPr>
          <p:nvPr>
            <p:ph type="title" hasCustomPrompt="1"/>
          </p:nvPr>
        </p:nvSpPr>
        <p:spPr>
          <a:xfrm>
            <a:off x="1115439" y="1171068"/>
            <a:ext cx="5136204" cy="147536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955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urse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1"/>
          <p:cNvSpPr>
            <a:spLocks noGrp="1"/>
          </p:cNvSpPr>
          <p:nvPr>
            <p:ph type="body" sz="quarter" idx="24" hasCustomPrompt="1"/>
          </p:nvPr>
        </p:nvSpPr>
        <p:spPr>
          <a:xfrm>
            <a:off x="7294814" y="510566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2"/>
          <p:cNvSpPr>
            <a:spLocks noGrp="1"/>
          </p:cNvSpPr>
          <p:nvPr>
            <p:ph type="body" sz="quarter" idx="23" hasCustomPrompt="1"/>
          </p:nvPr>
        </p:nvSpPr>
        <p:spPr>
          <a:xfrm>
            <a:off x="7294814" y="3983085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3"/>
          <p:cNvSpPr>
            <a:spLocks noGrp="1"/>
          </p:cNvSpPr>
          <p:nvPr>
            <p:ph type="body" sz="quarter" idx="22" hasCustomPrompt="1"/>
          </p:nvPr>
        </p:nvSpPr>
        <p:spPr>
          <a:xfrm>
            <a:off x="7294814" y="2924377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2" name="Text 4"/>
          <p:cNvSpPr>
            <a:spLocks noGrp="1"/>
          </p:cNvSpPr>
          <p:nvPr>
            <p:ph type="body" sz="quarter" idx="21" hasCustomPrompt="1"/>
          </p:nvPr>
        </p:nvSpPr>
        <p:spPr>
          <a:xfrm>
            <a:off x="1642676" y="510566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ext 5"/>
          <p:cNvSpPr>
            <a:spLocks noGrp="1"/>
          </p:cNvSpPr>
          <p:nvPr>
            <p:ph type="body" sz="quarter" idx="20" hasCustomPrompt="1"/>
          </p:nvPr>
        </p:nvSpPr>
        <p:spPr>
          <a:xfrm>
            <a:off x="1642676" y="402197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9" name="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1643542" y="2934894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ext 7"/>
          <p:cNvSpPr>
            <a:spLocks noGrp="1"/>
          </p:cNvSpPr>
          <p:nvPr>
            <p:ph type="body" sz="quarter" idx="19" hasCustomPrompt="1"/>
          </p:nvPr>
        </p:nvSpPr>
        <p:spPr>
          <a:xfrm>
            <a:off x="796426" y="2017527"/>
            <a:ext cx="10530388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839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ini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796426" y="1903600"/>
            <a:ext cx="10557374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349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78928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196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/7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4851400" y="0"/>
            <a:ext cx="7341891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707574" y="2536941"/>
            <a:ext cx="3678161" cy="389768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07574" y="546652"/>
            <a:ext cx="3678160" cy="127368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77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/30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52663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5550522" y="1941916"/>
            <a:ext cx="5803277" cy="422687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5550522" y="120644"/>
            <a:ext cx="5803277" cy="113679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15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32"/>
    </p:custDataLst>
    <p:extLst>
      <p:ext uri="{BB962C8B-B14F-4D97-AF65-F5344CB8AC3E}">
        <p14:creationId xmlns:p14="http://schemas.microsoft.com/office/powerpoint/2010/main" val="329380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/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1" name="Rectangle 1"/>
          <p:cNvSpPr/>
          <p:nvPr/>
        </p:nvSpPr>
        <p:spPr>
          <a:xfrm>
            <a:off x="0" y="1911927"/>
            <a:ext cx="12191999" cy="3611543"/>
          </a:xfrm>
          <a:prstGeom prst="rect">
            <a:avLst/>
          </a:prstGeom>
          <a:solidFill>
            <a:srgbClr val="1B1A23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1325">
              <a:lnSpc>
                <a:spcPct val="100000"/>
              </a:lnSpc>
              <a:spcBef>
                <a:spcPts val="1200"/>
              </a:spcBef>
            </a:pPr>
            <a:endParaRPr lang="en-US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Introducción</a:t>
            </a:r>
            <a:r>
              <a:rPr lang="en-US" sz="2000" dirty="0">
                <a:solidFill>
                  <a:schemeClr val="bg1"/>
                </a:solidFill>
              </a:rPr>
              <a:t> a la </a:t>
            </a:r>
            <a:r>
              <a:rPr lang="en-US" sz="2000" dirty="0" err="1">
                <a:solidFill>
                  <a:schemeClr val="bg1"/>
                </a:solidFill>
              </a:rPr>
              <a:t>Programación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</a:t>
            </a:r>
            <a:r>
              <a:rPr lang="en-US" sz="2000" dirty="0">
                <a:solidFill>
                  <a:schemeClr val="bg1"/>
                </a:solidFill>
              </a:rPr>
              <a:t> Java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prstClr val="white"/>
                </a:solidFill>
              </a:rPr>
              <a:t>Programación</a:t>
            </a:r>
            <a:endParaRPr lang="ru-RU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tangle 2"/>
          <p:cNvSpPr/>
          <p:nvPr/>
        </p:nvSpPr>
        <p:spPr>
          <a:xfrm>
            <a:off x="3638076" y="3952960"/>
            <a:ext cx="491584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6171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Grp="1" noChangeAspect="1"/>
          </p:cNvPicPr>
          <p:nvPr>
            <p:ph type="pic" sz="quarter" idx="13"/>
          </p:nvPr>
        </p:nvPicPr>
        <p:blipFill>
          <a:blip r:embed="rId5" cstate="print"/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9" name="Rectangle 1"/>
          <p:cNvSpPr/>
          <p:nvPr/>
        </p:nvSpPr>
        <p:spPr>
          <a:xfrm>
            <a:off x="-78521" y="0"/>
            <a:ext cx="12192000" cy="6858000"/>
          </a:xfrm>
          <a:prstGeom prst="rect">
            <a:avLst/>
          </a:prstGeom>
          <a:solidFill>
            <a:srgbClr val="0F161D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Module</a:t>
            </a:r>
            <a:r>
              <a:rPr lang="ru-RU" dirty="0"/>
              <a:t> 1</a:t>
            </a:r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/>
        <p:txBody>
          <a:bodyPr anchor="t">
            <a:no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Module Title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Here</a:t>
            </a:r>
            <a:endParaRPr lang="ru-RU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1401613" y="2081111"/>
            <a:ext cx="4915847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Enter a brief module description</a:t>
            </a:r>
            <a:endParaRPr lang="ru-RU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A76379-61FB-479A-9994-21864628BF1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697" y="1341783"/>
            <a:ext cx="1668780" cy="4572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7245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8E7A346B-AB74-42EE-9E32-D4957B1A7E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622ADF-18F0-4803-B5B7-BFDA65B654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13AE44C-E961-4B4D-B789-EB6CE3988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D73B40E-A7A7-4314-9464-79B15CB8B0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MX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68798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C710371B-53C7-4FDF-9B91-7CAB8399F0FA}"/>
  <p:tag name="ISPRING_RESOURCE_FOLDER" val="C:\Users\strat\OneDrive\Documents\practica1\"/>
  <p:tag name="ISPRING_PRESENTATION_PATH" val="C:\Users\strat\OneDrive\Documents\practica1.pptx"/>
  <p:tag name="ISPRING_PROJECT_VERSION" val="9.3"/>
  <p:tag name="ISPRING_PROJECT_FOLDER_UPDATED" val="1"/>
  <p:tag name="ISPRING_SCREEN_RECS_UPDATED" val="C:\Users\strat\OneDrive\Documents\practica1\"/>
  <p:tag name="FLASHSPRING_ZOOM_TAG" val="93"/>
  <p:tag name="ISPRING_PRESENTATION_INFO_2" val="&lt;?xml version=&quot;1.0&quot; encoding=&quot;UTF-8&quot; standalone=&quot;no&quot; ?&gt;&#10;&lt;presentation2&gt;&#10;&#10;  &lt;slides&gt;&#10;    &lt;slide id=&quot;{8EFBBBE5-FCF9-4D50-95D2-4517B63F627F}&quot; pptId=&quot;258&quot;/&gt;&#10;    &lt;slide id=&quot;{2C4E611E-A7F3-4115-8D05-1C4584589FB8}&quot; pptId=&quot;256&quot;/&gt;&#10;    &lt;slide id=&quot;{E843B501-B0D4-4450-B15A-07114C3572CE}&quot; pptId=&quot;259&quot;/&gt;&#10;  &lt;/slides&gt;&#10;&#10;  &lt;narration&gt;&#10;    &lt;audioTracks&gt;&#10;      &lt;audioTrack muted=&quot;false&quot; name=&quot;Coldplay - Clocks&quot; resource=&quot;ec177e85&quot; slideId=&quot;{2C4E611E-A7F3-4115-8D05-1C4584589FB8}&quot; startTime=&quot;0&quot; stepIndex=&quot;0&quot; volume=&quot;1&quot;&gt;&#10;        &lt;audio channels=&quot;2&quot; format=&quot;fltp&quot; sampleRate=&quot;44100&quot;/&gt;&#10;      &lt;/audioTrack&gt;&#10;    &lt;/audioTracks&gt;&#10;    &lt;videoTracks/&gt;&#10;  &lt;/narration&gt;&#10;&#10;&lt;/presentation2&gt;&#10;"/>
  <p:tag name="ISPRING_PRESENTATION_TITLE" val="practica1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ISPRING_SLIDE_ID_2" val="{8EFBBBE5-FCF9-4D50-95D2-4517B63F627F}"/>
  <p:tag name="GENSWF_ADVANCE_TIME" val="0.001"/>
  <p:tag name="ISPRING_CUSTOM_TIMING_USED" val="1"/>
  <p:tag name="GENSWF_SLIDE_UID" val="{4F0351EB-3763-478E-8A84-022B5D2C2AFB}:25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ISPRING_SLIDE_ID_2" val="{2C4E611E-A7F3-4115-8D05-1C4584589FB8}"/>
  <p:tag name="GENSWF_ADVANCE_TIME" val="10.024"/>
  <p:tag name="ISPRING_CUSTOM_TIMING_USED" val="1"/>
  <p:tag name="GENSWF_SLIDE_UID" val="{996AE1F4-33CC-41D7-9838-3FDC33E13D18}:25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h8gwPkgb7i_mcA6ix0YGEw&quot;,&quot;gi&quot;:&quot;baLuB68bWltfw5SejOjx7w&quot;,&quot;ti&quot;:&quot;characters&quot;,&quot;vs&quot;:{&quot;f&quot;:[833,810],&quot;i&quot;:{&quot;d&quot;:&quot;h8gwPkgb7i_mcA6ix0YGEw&quot;,&quot;p&quot;:true}}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E843B501-B0D4-4450-B15A-07114C3572CE}"/>
  <p:tag name="GENSWF_ADVANCE_TIME" val="15.016"/>
  <p:tag name="ISPRING_CUSTOM_TIMING_USED" val="1"/>
  <p:tag name="GENSWF_SLIDE_UID" val="{9960DC70-DEBE-4ADA-88DF-B59AD6F24CAD}:25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eme">
  <a:themeElements>
    <a:clrScheme name="тема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2683C6"/>
      </a:accent1>
      <a:accent2>
        <a:srgbClr val="58B6C0"/>
      </a:accent2>
      <a:accent3>
        <a:srgbClr val="75BDA7"/>
      </a:accent3>
      <a:accent4>
        <a:srgbClr val="7A8C8E"/>
      </a:accent4>
      <a:accent5>
        <a:srgbClr val="F5AE45"/>
      </a:accent5>
      <a:accent6>
        <a:srgbClr val="C72525"/>
      </a:accent6>
      <a:hlink>
        <a:srgbClr val="0070C0"/>
      </a:hlink>
      <a:folHlink>
        <a:srgbClr val="7E95DE"/>
      </a:folHlink>
    </a:clrScheme>
    <a:fontScheme name="Theme">
      <a:majorFont>
        <a:latin typeface="Open Sans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3944FE52-47D3-4127-A149-DA466F9114D6}" vid="{598CEFF7-5E3D-41B2-9D2B-A5D13B285D3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43290171-312028030_21160-3936</Template>
  <TotalTime>47</TotalTime>
  <Words>20</Words>
  <Application>Microsoft Office PowerPoint</Application>
  <PresentationFormat>Panorámica</PresentationFormat>
  <Paragraphs>8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Open Sans</vt:lpstr>
      <vt:lpstr>Segoe UI</vt:lpstr>
      <vt:lpstr>Theme</vt:lpstr>
      <vt:lpstr>Programación</vt:lpstr>
      <vt:lpstr>Module Title Here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practica1</dc:title>
  <dc:creator>Hernandez Cervantes Zoe Marlene</dc:creator>
  <cp:lastModifiedBy>Hernandez Cervantes Zoe Marlene</cp:lastModifiedBy>
  <cp:revision>8</cp:revision>
  <dcterms:created xsi:type="dcterms:W3CDTF">2022-01-03T15:37:31Z</dcterms:created>
  <dcterms:modified xsi:type="dcterms:W3CDTF">2022-01-03T16:25:11Z</dcterms:modified>
</cp:coreProperties>
</file>