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3" r:id="rId7"/>
    <p:sldId id="302" r:id="rId8"/>
    <p:sldId id="276" r:id="rId9"/>
    <p:sldId id="303" r:id="rId10"/>
    <p:sldId id="277" r:id="rId11"/>
    <p:sldId id="304" r:id="rId12"/>
    <p:sldId id="279" r:id="rId13"/>
    <p:sldId id="306" r:id="rId14"/>
    <p:sldId id="307" r:id="rId15"/>
    <p:sldId id="308" r:id="rId16"/>
    <p:sldId id="309" r:id="rId17"/>
    <p:sldId id="281" r:id="rId1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0"/>
      <p:bold r:id="rId21"/>
      <p:italic r:id="rId22"/>
      <p:boldItalic r:id="rId23"/>
    </p:embeddedFont>
    <p:embeddedFont>
      <p:font typeface="Barlow Condensed ExtraBold" pitchFamily="2" charset="77"/>
      <p:bold r:id="rId24"/>
      <p:italic r:id="rId25"/>
      <p:boldItalic r:id="rId24"/>
    </p:embeddedFont>
    <p:embeddedFont>
      <p:font typeface="Overpass Mono" pitchFamily="49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5254A-895C-644C-87F1-0F1C84A71EF8}" v="13" dt="2021-05-09T20:55:55.097"/>
    <p1510:client id="{703185EF-1F61-3B4A-82AB-527BCD330C10}" v="18" dt="2021-05-09T10:07:46.688"/>
  </p1510:revLst>
</p1510:revInfo>
</file>

<file path=ppt/tableStyles.xml><?xml version="1.0" encoding="utf-8"?>
<a:tblStyleLst xmlns:a="http://schemas.openxmlformats.org/drawingml/2006/main" def="{2F6D075B-3CD9-4308-AFF3-95065AE370B9}">
  <a:tblStyle styleId="{2F6D075B-3CD9-4308-AFF3-95065AE37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80B2A7-E1FC-4F55-BEAF-C139CD5272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620"/>
  </p:normalViewPr>
  <p:slideViewPr>
    <p:cSldViewPr snapToGrid="0" snapToObjects="1">
      <p:cViewPr varScale="1">
        <p:scale>
          <a:sx n="43" d="100"/>
          <a:sy n="43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NUL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8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60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8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7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5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2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566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9" r:id="rId5"/>
    <p:sldLayoutId id="2147483661" r:id="rId6"/>
    <p:sldLayoutId id="2147483674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LAPR4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SPRINT 03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Implementação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Codificação da solução ao pedido, no sprint 3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557121" y="1934669"/>
            <a:ext cx="2255558" cy="32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Review</a:t>
            </a:r>
            <a:r>
              <a:rPr lang="pt-PT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do Design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Reavaliação</a:t>
            </a: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dos </a:t>
            </a:r>
            <a:r>
              <a:rPr lang="en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diagramas</a:t>
            </a: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</a:t>
            </a:r>
            <a:r>
              <a:rPr lang="en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validação</a:t>
            </a: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 </a:t>
            </a:r>
            <a:r>
              <a:rPr lang="en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funcionalidades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Design da US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Modelação de diagramas de sequência, demonstrando o processo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Testes </a:t>
            </a:r>
            <a:r>
              <a:rPr lang="en" sz="2200" b="1" dirty="0" err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Unitários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e Planeamento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Equipa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3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Análise individual de cada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Entreajuda entre cada membro da equipa sempre que pedido.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Uso do fórum para resolução de dúvidas.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Decisões tomadas por consenso.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Equipa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Qualidade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08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Garantir a qualidade do projeto é essencial.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A equipa apontou sempre para um protótipo com a melhor qualidade e correção possível.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Qualidade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27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 Esperados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12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Era esperado uma aplicação funcional com a maior correção possível.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Resultados</a:t>
            </a:r>
            <a:r>
              <a:rPr lang="en" dirty="0"/>
              <a:t> </a:t>
            </a:r>
            <a:r>
              <a:rPr lang="en" dirty="0" err="1"/>
              <a:t>Esperados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77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r>
              <a:rPr lang="en" dirty="0"/>
              <a:t>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Alguma pergunta?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39F23B4-AB62-5142-BE78-C3ED95B77EE2}"/>
              </a:ext>
            </a:extLst>
          </p:cNvPr>
          <p:cNvSpPr/>
          <p:nvPr/>
        </p:nvSpPr>
        <p:spPr>
          <a:xfrm>
            <a:off x="2552700" y="3371850"/>
            <a:ext cx="42481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Indíce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GB" dirty="0" err="1"/>
              <a:t>Principais</a:t>
            </a:r>
            <a:endParaRPr lang="en-GB" dirty="0"/>
          </a:p>
          <a:p>
            <a:pPr marL="0" lvl="0" indent="0"/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3" y="2163531"/>
            <a:ext cx="216389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pt-PT" dirty="0"/>
              <a:t>Trabalho em Equipa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dirty="0" err="1"/>
              <a:t>Processo</a:t>
            </a:r>
            <a:r>
              <a:rPr lang="en-GB" dirty="0"/>
              <a:t> e </a:t>
            </a:r>
            <a:r>
              <a:rPr lang="en-GB" dirty="0" err="1"/>
              <a:t>Planeamento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" dirty="0" err="1"/>
              <a:t>Qualidade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pt-PT" dirty="0"/>
              <a:t>Eric Evans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412725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en" dirty="0"/>
              <a:t>“</a:t>
            </a:r>
            <a:r>
              <a:rPr lang="en-GB" dirty="0"/>
              <a:t>The heart of software is its ability to solve domain-related problems for its user.</a:t>
            </a:r>
            <a:r>
              <a:rPr lang="en" dirty="0"/>
              <a:t>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Principais</a:t>
            </a:r>
            <a:r>
              <a:rPr lang="en" dirty="0"/>
              <a:t> </a:t>
            </a:r>
            <a:r>
              <a:rPr lang="en" dirty="0" err="1"/>
              <a:t>Objetivos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62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Foi-nos apresentado um projeto resultante de uma parceria com o </a:t>
            </a:r>
            <a:r>
              <a:rPr lang="pt-PT" dirty="0" err="1"/>
              <a:t>Armis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ServiceDesk</a:t>
            </a:r>
            <a:r>
              <a:rPr lang="pt-PT" dirty="0"/>
              <a:t> as a </a:t>
            </a:r>
            <a:r>
              <a:rPr lang="pt-PT" dirty="0" err="1"/>
              <a:t>Service</a:t>
            </a:r>
            <a:r>
              <a:rPr lang="pt-PT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Alguns objetivos pretendidos são a melhoria de processos de resolução de tarefas, avaliação e futura melhoria dos processos organizacionais.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Armis</a:t>
            </a:r>
            <a:r>
              <a:rPr lang="en" dirty="0"/>
              <a:t> 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1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Visão</a:t>
            </a:r>
            <a:endParaRPr lang="en-GB"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dirty="0">
                <a:solidFill>
                  <a:schemeClr val="dk2"/>
                </a:solidFill>
              </a:rPr>
              <a:t>Acesso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370400"/>
            <a:ext cx="2698800" cy="50592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400" dirty="0"/>
              <a:t>Atendimento de fácil utilização</a:t>
            </a: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2"/>
                </a:solidFill>
              </a:rPr>
              <a:t>Costumização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4" y="2465100"/>
            <a:ext cx="3062141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Definição e </a:t>
            </a:r>
            <a:r>
              <a:rPr lang="pt-PT" sz="1400" dirty="0" err="1"/>
              <a:t>costumização</a:t>
            </a:r>
            <a:r>
              <a:rPr lang="pt-PT" sz="1400" dirty="0"/>
              <a:t> de catálogos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2"/>
                </a:solidFill>
              </a:rPr>
              <a:t>Satizfação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3557606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Desempenho de todos os intervenientes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2"/>
                </a:solidFill>
              </a:rPr>
              <a:t>Previsão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4" y="4238150"/>
            <a:ext cx="3557607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Identificação proactiva de problemas crónicos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01623" y="2484952"/>
            <a:ext cx="3166864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 err="1">
                <a:solidFill>
                  <a:schemeClr val="dk1"/>
                </a:solidFill>
              </a:rPr>
              <a:t>ServiceDesk</a:t>
            </a:r>
            <a:r>
              <a:rPr lang="pt-PT" sz="3000" dirty="0">
                <a:solidFill>
                  <a:schemeClr val="dk1"/>
                </a:solidFill>
              </a:rPr>
              <a:t> SaaS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5590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Processo</a:t>
            </a:r>
            <a:r>
              <a:rPr lang="en" dirty="0"/>
              <a:t> e </a:t>
            </a:r>
            <a:r>
              <a:rPr lang="en" dirty="0" err="1"/>
              <a:t>Planeamento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09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Processos</a:t>
            </a:r>
            <a:r>
              <a:rPr lang="en" dirty="0"/>
              <a:t> e </a:t>
            </a:r>
            <a:r>
              <a:rPr lang="en" dirty="0" err="1"/>
              <a:t>Planeamento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07950" y="2778801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Reuniões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04550" y="2778779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Análise</a:t>
            </a:r>
            <a:r>
              <a:rPr lang="en" dirty="0"/>
              <a:t> de US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Todos os envolvidos na realização do projeto estão presentes em todas as decisões e são partes do processo.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”Experts” e a área TI juntam-se para chegar a uma linguagem consensual.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Domain</a:t>
            </a:r>
            <a:r>
              <a:rPr lang="pt-PT" dirty="0"/>
              <a:t> </a:t>
            </a:r>
            <a:r>
              <a:rPr lang="pt-PT" dirty="0" err="1"/>
              <a:t>Driven</a:t>
            </a:r>
            <a:r>
              <a:rPr lang="pt-PT" dirty="0"/>
              <a:t> 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13626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276</Words>
  <Application>Microsoft Macintosh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Barlow Condensed ExtraBold</vt:lpstr>
      <vt:lpstr>Overpass Mono</vt:lpstr>
      <vt:lpstr>Anaheim</vt:lpstr>
      <vt:lpstr>Programming Lesson by Slidesgo</vt:lpstr>
      <vt:lpstr>LAPR4</vt:lpstr>
      <vt:lpstr>Indíce</vt:lpstr>
      <vt:lpstr>—Eric Evans  </vt:lpstr>
      <vt:lpstr>Principais Objetivos</vt:lpstr>
      <vt:lpstr>Armis Group</vt:lpstr>
      <vt:lpstr>Visão</vt:lpstr>
      <vt:lpstr>Processo e Planeamento</vt:lpstr>
      <vt:lpstr>Processos e Planeamento</vt:lpstr>
      <vt:lpstr>Domain Driven Design</vt:lpstr>
      <vt:lpstr>Processo e Planeamento</vt:lpstr>
      <vt:lpstr>Trabalho em Equipa</vt:lpstr>
      <vt:lpstr>Trabalho em Equipa</vt:lpstr>
      <vt:lpstr>Qualidade</vt:lpstr>
      <vt:lpstr>Qualidade</vt:lpstr>
      <vt:lpstr>Resultados Esperados</vt:lpstr>
      <vt:lpstr>Resultados Esperados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</dc:title>
  <dc:subject/>
  <dc:creator/>
  <cp:keywords/>
  <dc:description/>
  <cp:lastModifiedBy>José Lapa (1200619)</cp:lastModifiedBy>
  <cp:revision>8</cp:revision>
  <dcterms:modified xsi:type="dcterms:W3CDTF">2021-05-09T21:10:12Z</dcterms:modified>
  <cp:category/>
</cp:coreProperties>
</file>