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  <a:srgbClr val="C5E0B4"/>
    <a:srgbClr val="ABCFF5"/>
    <a:srgbClr val="FFFFFF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640900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898864" y="2524936"/>
            <a:ext cx="1516105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5986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77986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3785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6726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9667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052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55191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AE161-D05B-4338-86BC-3AE6C93CAF6E}"/>
              </a:ext>
            </a:extLst>
          </p:cNvPr>
          <p:cNvSpPr txBox="1"/>
          <p:nvPr/>
        </p:nvSpPr>
        <p:spPr>
          <a:xfrm>
            <a:off x="5765344" y="1509689"/>
            <a:ext cx="559544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pulpy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beefy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640900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6259086" y="795064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 (t=5)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B762355-AE2D-4F1C-8BEA-179747129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b="4797"/>
          <a:stretch/>
        </p:blipFill>
        <p:spPr>
          <a:xfrm>
            <a:off x="2809503" y="4360004"/>
            <a:ext cx="2383478" cy="191346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72697" y="477670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502440" y="550818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838060" y="44214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67404" y="51473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93768" y="586902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446EE-ECF4-4BFC-9847-5D01CAEC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b="4491"/>
          <a:stretch/>
        </p:blipFill>
        <p:spPr>
          <a:xfrm>
            <a:off x="6414969" y="1176935"/>
            <a:ext cx="2698653" cy="269600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045B040-1599-4EAE-A92C-C047FCE9DBBF}"/>
              </a:ext>
            </a:extLst>
          </p:cNvPr>
          <p:cNvSpPr/>
          <p:nvPr/>
        </p:nvSpPr>
        <p:spPr>
          <a:xfrm>
            <a:off x="7230748" y="1911247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717516-C68D-4187-BE11-1993F17CA2E9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324889" y="1503901"/>
            <a:ext cx="1029724" cy="4073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C5755-0740-41CE-B7B5-C74B90B7F9DE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324887" y="2083901"/>
            <a:ext cx="1029726" cy="2875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1E55BAF-6DB3-4A43-B869-1CD542C06960}"/>
              </a:ext>
            </a:extLst>
          </p:cNvPr>
          <p:cNvSpPr/>
          <p:nvPr/>
        </p:nvSpPr>
        <p:spPr>
          <a:xfrm>
            <a:off x="8166315" y="2588683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37CAA2-94ED-4D1D-B264-CA615CB8C1D0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8290180" y="2588683"/>
            <a:ext cx="1382988" cy="3400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14C8F4-AC4F-4343-ABD4-021992A3ECF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8202594" y="2736052"/>
            <a:ext cx="865922" cy="1054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8DAE39-C5DA-4D30-A442-1F6CA9A1A713}"/>
              </a:ext>
            </a:extLst>
          </p:cNvPr>
          <p:cNvSpPr/>
          <p:nvPr/>
        </p:nvSpPr>
        <p:spPr>
          <a:xfrm>
            <a:off x="7505698" y="2116858"/>
            <a:ext cx="76200" cy="5865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59163B-60F2-4447-872F-C8FF24D079D7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6186389" y="2146187"/>
            <a:ext cx="1319309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DB6049-DAED-4C2F-A4F3-DAEF43916CC5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581898" y="2146187"/>
            <a:ext cx="1408038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A9F897-93B2-43A1-8401-22B74504E2DB}"/>
              </a:ext>
            </a:extLst>
          </p:cNvPr>
          <p:cNvSpPr txBox="1"/>
          <p:nvPr/>
        </p:nvSpPr>
        <p:spPr>
          <a:xfrm>
            <a:off x="9068515" y="2928733"/>
            <a:ext cx="604653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9FA313A-4875-4FC1-A035-36B1FFB67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b="12478"/>
          <a:stretch/>
        </p:blipFill>
        <p:spPr>
          <a:xfrm>
            <a:off x="6186389" y="4516254"/>
            <a:ext cx="2803547" cy="1757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D8C21-CD0C-4994-AD42-939B70CCE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6580" b="7632"/>
          <a:stretch/>
        </p:blipFill>
        <p:spPr>
          <a:xfrm>
            <a:off x="1026762" y="2646564"/>
            <a:ext cx="10327038" cy="26766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A11A8-9E49-4979-BBC0-5E9081C096E6}"/>
              </a:ext>
            </a:extLst>
          </p:cNvPr>
          <p:cNvSpPr txBox="1"/>
          <p:nvPr/>
        </p:nvSpPr>
        <p:spPr>
          <a:xfrm>
            <a:off x="10569843" y="3525867"/>
            <a:ext cx="733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31076" y="24511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390B2A3-86A2-4181-A738-F7038A9F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7" y="1825625"/>
            <a:ext cx="9602526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8D812-85FD-4276-B9B7-C11648E6CC08}"/>
              </a:ext>
            </a:extLst>
          </p:cNvPr>
          <p:cNvSpPr txBox="1"/>
          <p:nvPr/>
        </p:nvSpPr>
        <p:spPr>
          <a:xfrm>
            <a:off x="10113021" y="3506490"/>
            <a:ext cx="733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C6C1-D1C5-4AC1-8812-DE040559ADFB}"/>
              </a:ext>
            </a:extLst>
          </p:cNvPr>
          <p:cNvSpPr txBox="1"/>
          <p:nvPr/>
        </p:nvSpPr>
        <p:spPr>
          <a:xfrm>
            <a:off x="3325496" y="1712913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10B8-4C36-46E9-98FB-F8B8990D404D}"/>
              </a:ext>
            </a:extLst>
          </p:cNvPr>
          <p:cNvSpPr txBox="1"/>
          <p:nvPr/>
        </p:nvSpPr>
        <p:spPr>
          <a:xfrm>
            <a:off x="7450874" y="1749194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022C-C4E7-4AC4-A4D7-C41DDE25D4B9}"/>
              </a:ext>
            </a:extLst>
          </p:cNvPr>
          <p:cNvSpPr txBox="1"/>
          <p:nvPr/>
        </p:nvSpPr>
        <p:spPr>
          <a:xfrm rot="16200000">
            <a:off x="609368" y="3660379"/>
            <a:ext cx="1659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  ± 99% 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F8E17-A4B6-4374-B463-2FEDA1B135EF}"/>
              </a:ext>
            </a:extLst>
          </p:cNvPr>
          <p:cNvSpPr txBox="1"/>
          <p:nvPr/>
        </p:nvSpPr>
        <p:spPr>
          <a:xfrm>
            <a:off x="3148364" y="5945616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5F16-D382-41BC-A266-A1A0602D638F}"/>
              </a:ext>
            </a:extLst>
          </p:cNvPr>
          <p:cNvSpPr txBox="1"/>
          <p:nvPr/>
        </p:nvSpPr>
        <p:spPr>
          <a:xfrm>
            <a:off x="7264926" y="5945617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82EFF6-0FA7-4FB9-AB12-C9350F264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4" y="1747386"/>
            <a:ext cx="5293392" cy="4192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Recognition (models)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E4A697-4220-40B3-8707-97A70F83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6"/>
            <a:ext cx="5293392" cy="419218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437F8C3-531A-4CC8-B6DF-903D0E43223A}"/>
              </a:ext>
            </a:extLst>
          </p:cNvPr>
          <p:cNvGrpSpPr/>
          <p:nvPr/>
        </p:nvGrpSpPr>
        <p:grpSpPr>
          <a:xfrm>
            <a:off x="4014726" y="4989686"/>
            <a:ext cx="1690658" cy="359745"/>
            <a:chOff x="4635734" y="5864209"/>
            <a:chExt cx="2025754" cy="43104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AD6E57-3725-4E50-A514-E1C2F9436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2264"/>
            <a:stretch/>
          </p:blipFill>
          <p:spPr>
            <a:xfrm>
              <a:off x="4635734" y="5864209"/>
              <a:ext cx="2025754" cy="2324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1639E96-A482-4F43-BAE3-F90389389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264"/>
            <a:stretch/>
          </p:blipFill>
          <p:spPr>
            <a:xfrm>
              <a:off x="4635734" y="6062812"/>
              <a:ext cx="2025754" cy="232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5: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C1CE-45FA-4B05-A644-F6C97CDC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53378"/>
            <a:ext cx="5293392" cy="4192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DCDD4-86C5-476D-85A2-51290BEB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53377"/>
            <a:ext cx="5293393" cy="4192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077ABB-821A-4F33-A912-1C4114FD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25" y="5009238"/>
            <a:ext cx="1653860" cy="3401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FC5964-03FF-4864-80E8-EB7A2B1F0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47384"/>
            <a:ext cx="5293394" cy="41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6: Recognition (participants)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D3B7F1-B251-45AF-88BC-24AD7435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4"/>
            <a:ext cx="5293394" cy="419218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A2DCD98-3D5D-44EE-9C79-7DDFD089FD7F}"/>
              </a:ext>
            </a:extLst>
          </p:cNvPr>
          <p:cNvGrpSpPr/>
          <p:nvPr/>
        </p:nvGrpSpPr>
        <p:grpSpPr>
          <a:xfrm>
            <a:off x="4033123" y="5009237"/>
            <a:ext cx="1653860" cy="340193"/>
            <a:chOff x="6407914" y="4422431"/>
            <a:chExt cx="2044805" cy="43648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09618A6-F8EC-44F0-AE78-AAEF55235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824"/>
            <a:stretch/>
          </p:blipFill>
          <p:spPr>
            <a:xfrm>
              <a:off x="6407914" y="4422431"/>
              <a:ext cx="2044805" cy="21824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32E400-FD20-4DC9-B216-5A1B0844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24"/>
            <a:stretch/>
          </p:blipFill>
          <p:spPr>
            <a:xfrm>
              <a:off x="6407914" y="4640674"/>
              <a:ext cx="2044805" cy="21824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FACC173-C52E-4656-8533-C8F79FDA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2"/>
            <a:ext cx="5293396" cy="41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7: Production (participants)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9D8C99-9170-4477-817B-1CFA1CDED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5"/>
            <a:ext cx="5293392" cy="4192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A5A200-0D02-402D-BA85-748D9780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016321"/>
            <a:ext cx="1615306" cy="3260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51CC4-E547-4E35-9CB9-DABE0979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3"/>
            <a:ext cx="5293393" cy="4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20517</TotalTime>
  <Words>184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</vt:lpstr>
      <vt:lpstr>Figure 4: Recognition (models)</vt:lpstr>
      <vt:lpstr>Figure 5: Poduction (models)</vt:lpstr>
      <vt:lpstr>Figure 6: Recognition (participants)</vt:lpstr>
      <vt:lpstr>Figure 7: Production (participants)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88</cp:revision>
  <dcterms:created xsi:type="dcterms:W3CDTF">2021-01-27T09:38:55Z</dcterms:created>
  <dcterms:modified xsi:type="dcterms:W3CDTF">2021-02-20T18:20:32Z</dcterms:modified>
</cp:coreProperties>
</file>