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62" r:id="rId4"/>
    <p:sldId id="263" r:id="rId5"/>
    <p:sldId id="259" r:id="rId6"/>
    <p:sldId id="261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BDC7"/>
    <a:srgbClr val="FF5151"/>
    <a:srgbClr val="8992C9"/>
    <a:srgbClr val="D970CB"/>
    <a:srgbClr val="FF4F49"/>
    <a:srgbClr val="8893C9"/>
    <a:srgbClr val="FFFFFF"/>
    <a:srgbClr val="FFA7AE"/>
    <a:srgbClr val="FF5664"/>
    <a:srgbClr val="074C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200" d="100"/>
          <a:sy n="200" d="100"/>
        </p:scale>
        <p:origin x="-1364" y="-18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D42D7-A19D-487F-8FFF-1701CB8CA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7756A6-DCE2-4E4A-9E10-C7301FE13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8B01C-92F3-4D16-A4C9-533C4A33B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99660-5F7F-487B-986E-596017C50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D602A-0C91-496E-8DBD-D797F4ECF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33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D4DC-5D3E-4189-9053-7450E5209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A6FE1-D68C-41B3-A03F-C6D37030E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14CCE-E2BC-4EB0-8757-16EBB9E13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C99C7-6A7C-4BB5-B75E-F28B8F10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3B85F-0B89-4C0D-B06E-BB3ED7DFE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2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FC5DE4-5513-41A7-B83D-AB64FD6A8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8C97B0-495A-4413-A2CF-E47EDFEEA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381F0-A980-4942-9F08-98DD60ECB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400CE-510A-4D12-AC95-1D0F5E29A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88481-FB74-47EB-99E8-5B4932F02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09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46F5F-36A7-4861-A73F-A56382606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1FCCB-D697-4E40-8B11-7D8D441F1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644C5-9E34-4E39-8179-61352FEC8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DE3B5-6F06-4054-8DE7-8813AAD5F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AAC0F-9352-4539-8F52-62B805FA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26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5BCC3-E7E5-404E-A6BE-702862268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A0621-90B9-4A5F-A77A-941BDE5A0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7383B-A87B-4940-9583-59FBEAA2F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FFF27-13C2-4BB2-9F6D-86E05687C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889A-28BB-472E-8748-4DBA37E43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5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54430-D6F4-4787-8313-0EADD40F0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32BE5-C73E-4940-AA47-0C9543922E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1DE46-EBCC-477F-94BD-5D0E73132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6BB0A8-4D80-4486-9DF6-3AACC3D66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0E9B2-0AEE-416F-B61E-10C2B7463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E456E-21DF-4ED1-A3D6-978D90358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42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B4C1B-E641-4984-AE45-2BB864EAC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73B36-4FBB-4C14-9CB5-061746220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8F3C05-D0AB-49FD-B2F0-2768ED7C7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5F5D1F-C487-4F17-A90A-055CBCA2D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548302-BED5-48D4-A11B-DC42E5B85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3B4D4-7C12-4A01-92E9-5FC1C8799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E73CA0-9D7E-4844-929D-40A15826D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2EA681-04FB-46D6-966A-7942BECB5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1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98632-F9EF-4864-9A0D-92C6FC0F8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EE0763-1AEF-49FB-BA0D-DAC23F667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332961-40D2-4B67-894D-2B7832FE7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09A644-AE01-4137-8293-D7EBFF583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3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B79C89-3F8C-461F-B593-F197A12D9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232B45-EAA7-4097-B927-92FEC964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5C373-E136-4C02-896B-54E8DBB6C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75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924C3-430D-417E-84A5-B8F056737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8517F-29F0-47CB-BBEF-E69764A64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BD2C6-3E74-4927-B3E0-9C1412FCB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39296-8766-4757-A000-1532FADD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E5147-93D7-48C4-8658-44ACD8C04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672AF-977D-4D14-989C-5453C902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40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FBBBC-9F18-4A1E-AFBE-A2C54FE99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486AB1-67ED-4100-9FE9-448425AEC7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0FAA7-7104-4C85-9E8A-F9327201E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DC094-6F3D-454B-8FFC-281301AC8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15EA0-72BC-4EC6-BC0A-15413B019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4D594-A023-43A7-9AF9-D9CACBED0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EA9FE6-F11D-4729-A8DC-5666AC38A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56FDE-1235-4BB0-9B1C-653D75BA1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4003C-E29A-4320-94FE-00D7362599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E6F45-9AFD-49D1-9CCA-D11CA817383D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99DCC-A47D-4EE7-8D3C-A7C8FC3A0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B8931-CFA2-4118-B979-36C0DE410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6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Picture 179">
            <a:extLst>
              <a:ext uri="{FF2B5EF4-FFF2-40B4-BE49-F238E27FC236}">
                <a16:creationId xmlns:a16="http://schemas.microsoft.com/office/drawing/2014/main" id="{8F2177C7-539E-4885-8649-F10B88A5F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024" y="4302104"/>
            <a:ext cx="2613089" cy="2102485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954F1739-8612-401D-9E75-608C9334D5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8" b="2317"/>
          <a:stretch/>
        </p:blipFill>
        <p:spPr>
          <a:xfrm>
            <a:off x="6279714" y="1082516"/>
            <a:ext cx="2804673" cy="28657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463964-1EF6-474E-96B5-BB908D69E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81" y="-242370"/>
            <a:ext cx="10515600" cy="1325563"/>
          </a:xfrm>
        </p:spPr>
        <p:txBody>
          <a:bodyPr/>
          <a:lstStyle/>
          <a:p>
            <a:r>
              <a:rPr lang="en-US" dirty="0"/>
              <a:t>Figure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78E21-34D4-4C7C-9A38-6AAD81DB88D8}"/>
              </a:ext>
            </a:extLst>
          </p:cNvPr>
          <p:cNvSpPr/>
          <p:nvPr/>
        </p:nvSpPr>
        <p:spPr>
          <a:xfrm>
            <a:off x="3113945" y="2326163"/>
            <a:ext cx="209725" cy="397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01D381-B8C0-43DC-9EB9-4577542F7E06}"/>
              </a:ext>
            </a:extLst>
          </p:cNvPr>
          <p:cNvSpPr/>
          <p:nvPr/>
        </p:nvSpPr>
        <p:spPr>
          <a:xfrm>
            <a:off x="3103620" y="1503899"/>
            <a:ext cx="1795244" cy="419450"/>
          </a:xfrm>
          <a:prstGeom prst="rect">
            <a:avLst/>
          </a:prstGeom>
          <a:solidFill>
            <a:srgbClr val="6666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 (16)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536009-E10A-4CC4-A0F2-E508EF44ADE4}"/>
              </a:ext>
            </a:extLst>
          </p:cNvPr>
          <p:cNvSpPr/>
          <p:nvPr/>
        </p:nvSpPr>
        <p:spPr>
          <a:xfrm>
            <a:off x="3103620" y="2315213"/>
            <a:ext cx="1795244" cy="419450"/>
          </a:xfrm>
          <a:prstGeom prst="rect">
            <a:avLst/>
          </a:prstGeom>
          <a:solidFill>
            <a:srgbClr val="074C7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LSTM (128)</a:t>
            </a:r>
            <a:endParaRPr lang="en-US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C1FDBB-D80F-4049-980E-030AE2D71EE2}"/>
              </a:ext>
            </a:extLst>
          </p:cNvPr>
          <p:cNvSpPr/>
          <p:nvPr/>
        </p:nvSpPr>
        <p:spPr>
          <a:xfrm>
            <a:off x="3103620" y="3124497"/>
            <a:ext cx="1795244" cy="419450"/>
          </a:xfrm>
          <a:prstGeom prst="rect">
            <a:avLst/>
          </a:prstGeom>
          <a:solidFill>
            <a:srgbClr val="27AA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(27)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DA166465-7AA3-4E9F-BF7C-4F53C63E7615}"/>
              </a:ext>
            </a:extLst>
          </p:cNvPr>
          <p:cNvCxnSpPr>
            <a:cxnSpLocks/>
            <a:stCxn id="6" idx="0"/>
            <a:endCxn id="6" idx="2"/>
          </p:cNvCxnSpPr>
          <p:nvPr/>
        </p:nvCxnSpPr>
        <p:spPr>
          <a:xfrm rot="16200000" flipH="1">
            <a:off x="3020033" y="2524937"/>
            <a:ext cx="397549" cy="12700"/>
          </a:xfrm>
          <a:prstGeom prst="curvedConnector5">
            <a:avLst>
              <a:gd name="adj1" fmla="val -48318"/>
              <a:gd name="adj2" fmla="val -3636811"/>
              <a:gd name="adj3" fmla="val 14432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6AA137-1E7C-4279-9CAE-DBD874940D1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4001242" y="1923349"/>
            <a:ext cx="0" cy="3918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966FF72-423D-4E00-8FE1-4D09931F5E5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4001242" y="2734663"/>
            <a:ext cx="0" cy="3898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842F4EF-FB1E-4E50-AE57-E7FD94491B5D}"/>
              </a:ext>
            </a:extLst>
          </p:cNvPr>
          <p:cNvSpPr txBox="1"/>
          <p:nvPr/>
        </p:nvSpPr>
        <p:spPr>
          <a:xfrm>
            <a:off x="2797283" y="760079"/>
            <a:ext cx="1638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M O D _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AE9910-4C55-4D6F-ADB9-8B823B2A4CAB}"/>
              </a:ext>
            </a:extLst>
          </p:cNvPr>
          <p:cNvSpPr txBox="1"/>
          <p:nvPr/>
        </p:nvSpPr>
        <p:spPr>
          <a:xfrm>
            <a:off x="4030648" y="1877633"/>
            <a:ext cx="944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x 128 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3A8411-B9EC-4780-BB29-D5E46335E5F5}"/>
              </a:ext>
            </a:extLst>
          </p:cNvPr>
          <p:cNvSpPr txBox="1"/>
          <p:nvPr/>
        </p:nvSpPr>
        <p:spPr>
          <a:xfrm>
            <a:off x="1794923" y="2201771"/>
            <a:ext cx="1160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 x 128 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connections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D60981-6F23-4124-8EBA-3D9C12243F27}"/>
              </a:ext>
            </a:extLst>
          </p:cNvPr>
          <p:cNvSpPr txBox="1"/>
          <p:nvPr/>
        </p:nvSpPr>
        <p:spPr>
          <a:xfrm>
            <a:off x="4019116" y="2702423"/>
            <a:ext cx="946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 x 27 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F0BEB6-517F-486C-9E57-4D0CBF970D7B}"/>
              </a:ext>
            </a:extLst>
          </p:cNvPr>
          <p:cNvSpPr txBox="1"/>
          <p:nvPr/>
        </p:nvSpPr>
        <p:spPr>
          <a:xfrm>
            <a:off x="1991778" y="713861"/>
            <a:ext cx="27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42517D-EF9F-4911-8AC7-3E050BF11FEC}"/>
              </a:ext>
            </a:extLst>
          </p:cNvPr>
          <p:cNvSpPr txBox="1"/>
          <p:nvPr/>
        </p:nvSpPr>
        <p:spPr>
          <a:xfrm>
            <a:off x="5397585" y="714050"/>
            <a:ext cx="27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597D42-D5DB-4A76-BE42-A724C9CF7582}"/>
              </a:ext>
            </a:extLst>
          </p:cNvPr>
          <p:cNvSpPr txBox="1"/>
          <p:nvPr/>
        </p:nvSpPr>
        <p:spPr>
          <a:xfrm>
            <a:off x="1991778" y="4191010"/>
            <a:ext cx="27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152B58-44A4-4165-938D-3F6CA708E077}"/>
              </a:ext>
            </a:extLst>
          </p:cNvPr>
          <p:cNvCxnSpPr>
            <a:cxnSpLocks/>
            <a:stCxn id="8" idx="3"/>
            <a:endCxn id="104" idx="1"/>
          </p:cNvCxnSpPr>
          <p:nvPr/>
        </p:nvCxnSpPr>
        <p:spPr>
          <a:xfrm flipV="1">
            <a:off x="4898864" y="2515412"/>
            <a:ext cx="1380850" cy="952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E3043B8-6EE9-4EDF-B670-F954747D1624}"/>
              </a:ext>
            </a:extLst>
          </p:cNvPr>
          <p:cNvSpPr txBox="1"/>
          <p:nvPr/>
        </p:nvSpPr>
        <p:spPr>
          <a:xfrm>
            <a:off x="3120708" y="3765999"/>
            <a:ext cx="1761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 | #,M,O,D)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309C5DD-3ABC-48A6-9879-51A6AD0EE418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4001148" y="4104553"/>
            <a:ext cx="103" cy="24797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1BB179-B998-45CB-97F6-8114D7B76BF1}"/>
              </a:ext>
            </a:extLst>
          </p:cNvPr>
          <p:cNvSpPr txBox="1"/>
          <p:nvPr/>
        </p:nvSpPr>
        <p:spPr>
          <a:xfrm>
            <a:off x="2579219" y="6275536"/>
            <a:ext cx="2936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42544A-008D-430C-B5E4-B8ADB332FA23}"/>
              </a:ext>
            </a:extLst>
          </p:cNvPr>
          <p:cNvSpPr txBox="1"/>
          <p:nvPr/>
        </p:nvSpPr>
        <p:spPr>
          <a:xfrm>
            <a:off x="2896965" y="6275536"/>
            <a:ext cx="344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FFEC49-408A-4D2B-A80A-C6AB11789D0D}"/>
              </a:ext>
            </a:extLst>
          </p:cNvPr>
          <p:cNvSpPr txBox="1"/>
          <p:nvPr/>
        </p:nvSpPr>
        <p:spPr>
          <a:xfrm>
            <a:off x="3266007" y="6275536"/>
            <a:ext cx="314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A00B86-DF6F-4E13-85C7-A4B328AA5B65}"/>
              </a:ext>
            </a:extLst>
          </p:cNvPr>
          <p:cNvSpPr txBox="1"/>
          <p:nvPr/>
        </p:nvSpPr>
        <p:spPr>
          <a:xfrm>
            <a:off x="3604593" y="6275536"/>
            <a:ext cx="314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9BDD7E-135E-41BD-A946-7A03E2CB59FF}"/>
              </a:ext>
            </a:extLst>
          </p:cNvPr>
          <p:cNvSpPr txBox="1"/>
          <p:nvPr/>
        </p:nvSpPr>
        <p:spPr>
          <a:xfrm>
            <a:off x="3943179" y="6275536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D37BA8-4551-4A86-81F1-EA68712DC57A}"/>
              </a:ext>
            </a:extLst>
          </p:cNvPr>
          <p:cNvSpPr txBox="1"/>
          <p:nvPr/>
        </p:nvSpPr>
        <p:spPr>
          <a:xfrm>
            <a:off x="4260925" y="6275536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215F20-37CB-4A80-85DC-A8BB68AE50A9}"/>
              </a:ext>
            </a:extLst>
          </p:cNvPr>
          <p:cNvSpPr txBox="1"/>
          <p:nvPr/>
        </p:nvSpPr>
        <p:spPr>
          <a:xfrm>
            <a:off x="4578673" y="6279444"/>
            <a:ext cx="2936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765240-8329-40BE-B7F5-D40B1AD93BDD}"/>
              </a:ext>
            </a:extLst>
          </p:cNvPr>
          <p:cNvSpPr txBox="1"/>
          <p:nvPr/>
        </p:nvSpPr>
        <p:spPr>
          <a:xfrm>
            <a:off x="5397585" y="4191010"/>
            <a:ext cx="27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25088D-E132-4BF8-A875-01F098EF3D95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001242" y="1091782"/>
            <a:ext cx="0" cy="41211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6131690-FEFB-426E-B871-00876C86BD88}"/>
              </a:ext>
            </a:extLst>
          </p:cNvPr>
          <p:cNvCxnSpPr>
            <a:cxnSpLocks/>
            <a:stCxn id="9" idx="2"/>
            <a:endCxn id="21" idx="0"/>
          </p:cNvCxnSpPr>
          <p:nvPr/>
        </p:nvCxnSpPr>
        <p:spPr>
          <a:xfrm>
            <a:off x="4001242" y="3543947"/>
            <a:ext cx="9" cy="22205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F32FAA7-F9C5-46A2-99E5-4073E7122E14}"/>
              </a:ext>
            </a:extLst>
          </p:cNvPr>
          <p:cNvSpPr txBox="1"/>
          <p:nvPr/>
        </p:nvSpPr>
        <p:spPr>
          <a:xfrm>
            <a:off x="4020554" y="1060932"/>
            <a:ext cx="944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 x 16 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A9E511-F48A-48E3-B730-1359ACB7DDB3}"/>
              </a:ext>
            </a:extLst>
          </p:cNvPr>
          <p:cNvSpPr txBox="1"/>
          <p:nvPr/>
        </p:nvSpPr>
        <p:spPr>
          <a:xfrm>
            <a:off x="9086010" y="1877633"/>
            <a:ext cx="659132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wake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windy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wispy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wry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A3F4E62-DA99-4D5F-92EC-4D58CD083B73}"/>
              </a:ext>
            </a:extLst>
          </p:cNvPr>
          <p:cNvSpPr txBox="1"/>
          <p:nvPr/>
        </p:nvSpPr>
        <p:spPr>
          <a:xfrm>
            <a:off x="5316664" y="2665476"/>
            <a:ext cx="669853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plum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pluma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perch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percha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plural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D7147B-9502-4A93-84AB-5CB0F0A9FA7D}"/>
              </a:ext>
            </a:extLst>
          </p:cNvPr>
          <p:cNvSpPr txBox="1"/>
          <p:nvPr/>
        </p:nvSpPr>
        <p:spPr>
          <a:xfrm>
            <a:off x="5948525" y="744639"/>
            <a:ext cx="3030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Spanish-English Word Cloud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ECCF22E-BD57-4B01-8B65-B59452474BD1}"/>
              </a:ext>
            </a:extLst>
          </p:cNvPr>
          <p:cNvCxnSpPr>
            <a:cxnSpLocks/>
            <a:stCxn id="114" idx="7"/>
          </p:cNvCxnSpPr>
          <p:nvPr/>
        </p:nvCxnSpPr>
        <p:spPr>
          <a:xfrm flipV="1">
            <a:off x="8052141" y="1877633"/>
            <a:ext cx="1052157" cy="3378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6A2BFE6-0F3B-40F3-B6E0-34A3A64D9243}"/>
              </a:ext>
            </a:extLst>
          </p:cNvPr>
          <p:cNvCxnSpPr>
            <a:cxnSpLocks/>
            <a:stCxn id="114" idx="5"/>
            <a:endCxn id="39" idx="1"/>
          </p:cNvCxnSpPr>
          <p:nvPr/>
        </p:nvCxnSpPr>
        <p:spPr>
          <a:xfrm>
            <a:off x="8052141" y="2368452"/>
            <a:ext cx="1033869" cy="2016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17E958E-E347-427B-997C-8D500AA0081A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5972410" y="2665476"/>
            <a:ext cx="577079" cy="1061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757F94C-AAD0-4DA2-BA72-06FF7247EF01}"/>
              </a:ext>
            </a:extLst>
          </p:cNvPr>
          <p:cNvSpPr/>
          <p:nvPr/>
        </p:nvSpPr>
        <p:spPr>
          <a:xfrm>
            <a:off x="6905413" y="2025029"/>
            <a:ext cx="96198" cy="1368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A4E5E0A3-07A5-4ECB-81AD-08D8A85022AE}"/>
              </a:ext>
            </a:extLst>
          </p:cNvPr>
          <p:cNvCxnSpPr>
            <a:cxnSpLocks/>
            <a:stCxn id="76" idx="3"/>
            <a:endCxn id="31" idx="3"/>
          </p:cNvCxnSpPr>
          <p:nvPr/>
        </p:nvCxnSpPr>
        <p:spPr>
          <a:xfrm flipV="1">
            <a:off x="5986517" y="2924563"/>
            <a:ext cx="562972" cy="4334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97FB1EC-55A5-4ABE-8D52-7B21D76F55C7}"/>
              </a:ext>
            </a:extLst>
          </p:cNvPr>
          <p:cNvSpPr txBox="1"/>
          <p:nvPr/>
        </p:nvSpPr>
        <p:spPr>
          <a:xfrm rot="16200000">
            <a:off x="1503942" y="5196894"/>
            <a:ext cx="1435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(letter | context)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69C115E-C482-4CB4-8EF2-E04BDAE9404F}"/>
              </a:ext>
            </a:extLst>
          </p:cNvPr>
          <p:cNvSpPr/>
          <p:nvPr/>
        </p:nvSpPr>
        <p:spPr>
          <a:xfrm>
            <a:off x="6516966" y="2739968"/>
            <a:ext cx="222079" cy="21626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5E031D3-BA06-4E4C-9E23-8FD470874BE5}"/>
              </a:ext>
            </a:extLst>
          </p:cNvPr>
          <p:cNvCxnSpPr>
            <a:cxnSpLocks/>
            <a:stCxn id="117" idx="2"/>
            <a:endCxn id="157" idx="0"/>
          </p:cNvCxnSpPr>
          <p:nvPr/>
        </p:nvCxnSpPr>
        <p:spPr>
          <a:xfrm>
            <a:off x="6953512" y="2161897"/>
            <a:ext cx="412192" cy="221377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9FA58836-E777-4C4B-84B1-630938DB5701}"/>
              </a:ext>
            </a:extLst>
          </p:cNvPr>
          <p:cNvSpPr/>
          <p:nvPr/>
        </p:nvSpPr>
        <p:spPr>
          <a:xfrm>
            <a:off x="7862585" y="2183857"/>
            <a:ext cx="222079" cy="21626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EDB12EA-C99E-4C86-BFA3-5744E86F4590}"/>
              </a:ext>
            </a:extLst>
          </p:cNvPr>
          <p:cNvGrpSpPr/>
          <p:nvPr/>
        </p:nvGrpSpPr>
        <p:grpSpPr>
          <a:xfrm>
            <a:off x="6068849" y="3330569"/>
            <a:ext cx="803012" cy="833182"/>
            <a:chOff x="6059014" y="3298095"/>
            <a:chExt cx="803012" cy="833182"/>
          </a:xfrm>
        </p:grpSpPr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A94A772-58A2-4797-B13D-6561BE9E63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6877" y="3931506"/>
              <a:ext cx="58667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166F9C32-D6BD-4436-A948-CECCF60800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9967" y="3321828"/>
              <a:ext cx="0" cy="6096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968A88A-32C7-4BE8-8BA4-3EF7E1B3AD4C}"/>
                </a:ext>
              </a:extLst>
            </p:cNvPr>
            <p:cNvSpPr txBox="1"/>
            <p:nvPr/>
          </p:nvSpPr>
          <p:spPr>
            <a:xfrm rot="16200000">
              <a:off x="5807696" y="3549413"/>
              <a:ext cx="718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Dimension 2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A93211F-6DB4-4FF2-B8CE-07A3EC8AB124}"/>
                </a:ext>
              </a:extLst>
            </p:cNvPr>
            <p:cNvSpPr txBox="1"/>
            <p:nvPr/>
          </p:nvSpPr>
          <p:spPr>
            <a:xfrm>
              <a:off x="6152237" y="3915833"/>
              <a:ext cx="7097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Dimension 1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5E3E7C01-6C13-4FBE-9583-E8BD380C34A0}"/>
              </a:ext>
            </a:extLst>
          </p:cNvPr>
          <p:cNvGrpSpPr/>
          <p:nvPr/>
        </p:nvGrpSpPr>
        <p:grpSpPr>
          <a:xfrm>
            <a:off x="5787744" y="4375676"/>
            <a:ext cx="3155919" cy="2096776"/>
            <a:chOff x="5823542" y="4320918"/>
            <a:chExt cx="3155919" cy="2096776"/>
          </a:xfrm>
        </p:grpSpPr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627CFC26-7549-4795-B74C-BB71E43899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4" b="3466"/>
            <a:stretch/>
          </p:blipFill>
          <p:spPr>
            <a:xfrm>
              <a:off x="5823542" y="4320918"/>
              <a:ext cx="3155919" cy="20967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97F531ED-A231-4F2E-BDCD-2DB62390DD11}"/>
                </a:ext>
              </a:extLst>
            </p:cNvPr>
            <p:cNvGrpSpPr/>
            <p:nvPr/>
          </p:nvGrpSpPr>
          <p:grpSpPr>
            <a:xfrm>
              <a:off x="5823542" y="5731675"/>
              <a:ext cx="656629" cy="686019"/>
              <a:chOff x="6052968" y="3298096"/>
              <a:chExt cx="809058" cy="845271"/>
            </a:xfrm>
          </p:grpSpPr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9CCA71BF-255E-4DC6-90F4-50FA842BF6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46877" y="3931506"/>
                <a:ext cx="586672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115D95B2-FBB5-408A-A34A-C3F2FAC59F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49967" y="3321828"/>
                <a:ext cx="0" cy="6096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82F09B-2747-44D0-B6D7-F230938DDD47}"/>
                  </a:ext>
                </a:extLst>
              </p:cNvPr>
              <p:cNvSpPr txBox="1"/>
              <p:nvPr/>
            </p:nvSpPr>
            <p:spPr>
              <a:xfrm rot="16200000">
                <a:off x="5807695" y="3543369"/>
                <a:ext cx="718080" cy="227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/>
                  <a:t>Dimension 2</a:t>
                </a: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1FDDBC85-E485-44DD-8FA5-AB5AD2CC992C}"/>
                  </a:ext>
                </a:extLst>
              </p:cNvPr>
              <p:cNvSpPr txBox="1"/>
              <p:nvPr/>
            </p:nvSpPr>
            <p:spPr>
              <a:xfrm>
                <a:off x="6152236" y="3915833"/>
                <a:ext cx="709790" cy="227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/>
                  <a:t>Dimension 1</a:t>
                </a:r>
              </a:p>
            </p:txBody>
          </p:sp>
        </p:grpSp>
      </p:grp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A271CC2-1BC0-4D01-A3C5-D08046165007}"/>
              </a:ext>
            </a:extLst>
          </p:cNvPr>
          <p:cNvSpPr/>
          <p:nvPr/>
        </p:nvSpPr>
        <p:spPr>
          <a:xfrm>
            <a:off x="2900364" y="5930933"/>
            <a:ext cx="340862" cy="3904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51E66390-739F-4DED-94C1-AFC5E834D6E5}"/>
              </a:ext>
            </a:extLst>
          </p:cNvPr>
          <p:cNvSpPr/>
          <p:nvPr/>
        </p:nvSpPr>
        <p:spPr>
          <a:xfrm>
            <a:off x="3226296" y="4756575"/>
            <a:ext cx="340862" cy="3904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F1C4FEA6-7AE4-4F69-A11A-4F421202DF68}"/>
              </a:ext>
            </a:extLst>
          </p:cNvPr>
          <p:cNvSpPr/>
          <p:nvPr/>
        </p:nvSpPr>
        <p:spPr>
          <a:xfrm>
            <a:off x="3565570" y="5143198"/>
            <a:ext cx="340862" cy="3904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7AD8E4BC-B2C7-41B8-A0B6-622712E16148}"/>
              </a:ext>
            </a:extLst>
          </p:cNvPr>
          <p:cNvSpPr/>
          <p:nvPr/>
        </p:nvSpPr>
        <p:spPr>
          <a:xfrm>
            <a:off x="3897103" y="4366988"/>
            <a:ext cx="340862" cy="3904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F3D39731-1A2B-4261-948C-7EF7BEC62F41}"/>
              </a:ext>
            </a:extLst>
          </p:cNvPr>
          <p:cNvSpPr/>
          <p:nvPr/>
        </p:nvSpPr>
        <p:spPr>
          <a:xfrm>
            <a:off x="4230975" y="4756575"/>
            <a:ext cx="340862" cy="3904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4C41C1A0-6AFD-44DA-9595-1B41C7D21BC6}"/>
              </a:ext>
            </a:extLst>
          </p:cNvPr>
          <p:cNvSpPr/>
          <p:nvPr/>
        </p:nvSpPr>
        <p:spPr>
          <a:xfrm>
            <a:off x="4568180" y="5543060"/>
            <a:ext cx="340862" cy="3904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88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CC39E-F945-41A7-B580-4E3A52518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Supplementary Figure 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E59B241-0ABA-490D-8D14-F55E422CC10B}"/>
              </a:ext>
            </a:extLst>
          </p:cNvPr>
          <p:cNvSpPr txBox="1"/>
          <p:nvPr/>
        </p:nvSpPr>
        <p:spPr>
          <a:xfrm>
            <a:off x="3889943" y="1018809"/>
            <a:ext cx="1679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LDT Training Set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D81EBC9-7794-4EF2-8232-0465AAD33D38}"/>
              </a:ext>
            </a:extLst>
          </p:cNvPr>
          <p:cNvSpPr txBox="1"/>
          <p:nvPr/>
        </p:nvSpPr>
        <p:spPr>
          <a:xfrm>
            <a:off x="6471306" y="1018809"/>
            <a:ext cx="130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LDT Test 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B2C0F6-3FEB-4567-8E67-C330D6103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081" y="1477551"/>
            <a:ext cx="5909838" cy="23710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3BE925-263D-4B40-881F-BAD23F4EE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450" y="3662400"/>
            <a:ext cx="5877465" cy="234817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E4C618-6667-4A8E-92DF-A07B350A9E0B}"/>
              </a:ext>
            </a:extLst>
          </p:cNvPr>
          <p:cNvCxnSpPr/>
          <p:nvPr/>
        </p:nvCxnSpPr>
        <p:spPr>
          <a:xfrm>
            <a:off x="3893989" y="2107975"/>
            <a:ext cx="0" cy="3536220"/>
          </a:xfrm>
          <a:prstGeom prst="line">
            <a:avLst/>
          </a:prstGeom>
          <a:ln w="12700">
            <a:solidFill>
              <a:srgbClr val="66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55330C-3AEE-46F5-81EA-20F2C16B9B41}"/>
              </a:ext>
            </a:extLst>
          </p:cNvPr>
          <p:cNvCxnSpPr/>
          <p:nvPr/>
        </p:nvCxnSpPr>
        <p:spPr>
          <a:xfrm>
            <a:off x="4042343" y="2114719"/>
            <a:ext cx="0" cy="3536220"/>
          </a:xfrm>
          <a:prstGeom prst="line">
            <a:avLst/>
          </a:prstGeom>
          <a:ln w="12700">
            <a:solidFill>
              <a:srgbClr val="27AA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25C11F7-9408-4CD5-B62B-00D7BA73ACE4}"/>
              </a:ext>
            </a:extLst>
          </p:cNvPr>
          <p:cNvCxnSpPr/>
          <p:nvPr/>
        </p:nvCxnSpPr>
        <p:spPr>
          <a:xfrm>
            <a:off x="4138099" y="2117417"/>
            <a:ext cx="0" cy="3536220"/>
          </a:xfrm>
          <a:prstGeom prst="line">
            <a:avLst/>
          </a:prstGeom>
          <a:ln w="12700">
            <a:solidFill>
              <a:srgbClr val="074C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300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54AC2-BA55-4FBB-AE43-7819AD99A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4486C40-5295-4D73-9FBC-60E974BB65D4}"/>
              </a:ext>
            </a:extLst>
          </p:cNvPr>
          <p:cNvGrpSpPr/>
          <p:nvPr/>
        </p:nvGrpSpPr>
        <p:grpSpPr>
          <a:xfrm>
            <a:off x="3529553" y="2740026"/>
            <a:ext cx="4151213" cy="2876550"/>
            <a:chOff x="3529553" y="2740026"/>
            <a:chExt cx="4151213" cy="287655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FC9BE7F-2F3C-4670-A7E4-26EF757EBC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088" b="16111"/>
            <a:stretch/>
          </p:blipFill>
          <p:spPr>
            <a:xfrm flipH="1">
              <a:off x="3529553" y="2740026"/>
              <a:ext cx="4151213" cy="287655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18A5A2-B2EB-4AFB-95E2-73BDDBCE98D9}"/>
                </a:ext>
              </a:extLst>
            </p:cNvPr>
            <p:cNvSpPr txBox="1"/>
            <p:nvPr/>
          </p:nvSpPr>
          <p:spPr>
            <a:xfrm>
              <a:off x="3839294" y="3878108"/>
              <a:ext cx="3531736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>
                  <a:ln w="28575">
                    <a:solidFill>
                      <a:srgbClr val="FF5151"/>
                    </a:solidFill>
                  </a:ln>
                  <a:noFill/>
                  <a:latin typeface="Bauhaus 93" panose="04030905020B02020C02" pitchFamily="82" charset="0"/>
                </a:rPr>
                <a:t>C</a:t>
              </a:r>
              <a:r>
                <a:rPr lang="en-US" sz="9600" dirty="0">
                  <a:ln w="28575">
                    <a:solidFill>
                      <a:srgbClr val="D970CB"/>
                    </a:solidFill>
                  </a:ln>
                  <a:noFill/>
                  <a:latin typeface="Bauhaus 93" panose="04030905020B02020C02" pitchFamily="82" charset="0"/>
                </a:rPr>
                <a:t>l</a:t>
              </a:r>
              <a:r>
                <a:rPr lang="en-US" sz="9600" dirty="0">
                  <a:ln w="28575">
                    <a:solidFill>
                      <a:srgbClr val="8992C9"/>
                    </a:solidFill>
                  </a:ln>
                  <a:noFill/>
                  <a:latin typeface="Bauhaus 93" panose="04030905020B02020C02" pitchFamily="82" charset="0"/>
                </a:rPr>
                <a:t>o</a:t>
              </a:r>
              <a:r>
                <a:rPr lang="en-US" sz="9600" dirty="0">
                  <a:ln w="28575">
                    <a:solidFill>
                      <a:srgbClr val="1CBDC7"/>
                    </a:solidFill>
                  </a:ln>
                  <a:noFill/>
                  <a:latin typeface="Bauhaus 93" panose="04030905020B02020C02" pitchFamily="82" charset="0"/>
                </a:rPr>
                <a:t>u</a:t>
              </a:r>
              <a:r>
                <a:rPr lang="en-US" sz="9600" dirty="0">
                  <a:ln w="28575">
                    <a:solidFill>
                      <a:srgbClr val="FF4F49"/>
                    </a:solidFill>
                  </a:ln>
                  <a:noFill/>
                  <a:latin typeface="Bauhaus 93" panose="04030905020B02020C02" pitchFamily="82" charset="0"/>
                </a:rPr>
                <a:t>d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F8CA5F7-4D69-440B-89B4-85085534DE51}"/>
                </a:ext>
              </a:extLst>
            </p:cNvPr>
            <p:cNvSpPr/>
            <p:nvPr/>
          </p:nvSpPr>
          <p:spPr>
            <a:xfrm>
              <a:off x="5996199" y="3108016"/>
              <a:ext cx="420785" cy="412694"/>
            </a:xfrm>
            <a:prstGeom prst="ellipse">
              <a:avLst/>
            </a:prstGeom>
            <a:noFill/>
            <a:ln w="28575">
              <a:solidFill>
                <a:srgbClr val="1CBD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E2D88A4D-3ED0-4AFE-80E6-625B0D0A6D5E}"/>
                </a:ext>
              </a:extLst>
            </p:cNvPr>
            <p:cNvCxnSpPr>
              <a:cxnSpLocks/>
              <a:stCxn id="10" idx="5"/>
              <a:endCxn id="16" idx="6"/>
            </p:cNvCxnSpPr>
            <p:nvPr/>
          </p:nvCxnSpPr>
          <p:spPr>
            <a:xfrm rot="16200000" flipH="1">
              <a:off x="5994236" y="3821397"/>
              <a:ext cx="1332673" cy="610422"/>
            </a:xfrm>
            <a:prstGeom prst="bentConnector4">
              <a:avLst>
                <a:gd name="adj1" fmla="val 60837"/>
                <a:gd name="adj2" fmla="val 101041"/>
              </a:avLst>
            </a:prstGeom>
            <a:ln w="12700">
              <a:solidFill>
                <a:srgbClr val="FF51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34F89D4-6E2E-4FE2-B5DF-15609E923D81}"/>
                </a:ext>
              </a:extLst>
            </p:cNvPr>
            <p:cNvSpPr/>
            <p:nvPr/>
          </p:nvSpPr>
          <p:spPr>
            <a:xfrm>
              <a:off x="6799901" y="4707232"/>
              <a:ext cx="165882" cy="171425"/>
            </a:xfrm>
            <a:prstGeom prst="ellipse">
              <a:avLst/>
            </a:prstGeom>
            <a:noFill/>
            <a:ln w="38100">
              <a:solidFill>
                <a:srgbClr val="FF51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4C83FB3-1C56-4277-9DD1-99D7A08A3679}"/>
                </a:ext>
              </a:extLst>
            </p:cNvPr>
            <p:cNvSpPr/>
            <p:nvPr/>
          </p:nvSpPr>
          <p:spPr>
            <a:xfrm>
              <a:off x="5458631" y="4700010"/>
              <a:ext cx="165882" cy="178648"/>
            </a:xfrm>
            <a:prstGeom prst="ellipse">
              <a:avLst/>
            </a:prstGeom>
            <a:noFill/>
            <a:ln w="38100">
              <a:solidFill>
                <a:srgbClr val="8992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B544070-3FBF-48EF-B5F8-B4E520715D84}"/>
                </a:ext>
              </a:extLst>
            </p:cNvPr>
            <p:cNvSpPr/>
            <p:nvPr/>
          </p:nvSpPr>
          <p:spPr>
            <a:xfrm>
              <a:off x="4211638" y="4489637"/>
              <a:ext cx="352270" cy="377638"/>
            </a:xfrm>
            <a:prstGeom prst="ellipse">
              <a:avLst/>
            </a:prstGeom>
            <a:noFill/>
            <a:ln w="38100">
              <a:solidFill>
                <a:srgbClr val="FF51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6E893C7-6E30-4EE6-9F15-CF8B170748C6}"/>
                </a:ext>
              </a:extLst>
            </p:cNvPr>
            <p:cNvSpPr/>
            <p:nvPr/>
          </p:nvSpPr>
          <p:spPr>
            <a:xfrm>
              <a:off x="6167438" y="4798153"/>
              <a:ext cx="88329" cy="88561"/>
            </a:xfrm>
            <a:prstGeom prst="ellipse">
              <a:avLst/>
            </a:prstGeom>
            <a:noFill/>
            <a:ln w="38100">
              <a:solidFill>
                <a:srgbClr val="1CBD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8DA346F2-BA43-41FE-A24E-5B28C2394CA5}"/>
                </a:ext>
              </a:extLst>
            </p:cNvPr>
            <p:cNvCxnSpPr>
              <a:cxnSpLocks/>
              <a:stCxn id="10" idx="2"/>
              <a:endCxn id="26" idx="6"/>
            </p:cNvCxnSpPr>
            <p:nvPr/>
          </p:nvCxnSpPr>
          <p:spPr>
            <a:xfrm rot="10800000" flipV="1">
              <a:off x="5624513" y="3314362"/>
              <a:ext cx="371686" cy="1474971"/>
            </a:xfrm>
            <a:prstGeom prst="bentConnector3">
              <a:avLst>
                <a:gd name="adj1" fmla="val 37614"/>
              </a:avLst>
            </a:prstGeom>
            <a:ln w="12700">
              <a:solidFill>
                <a:srgbClr val="8992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45D1085-0D09-4D19-83FC-66807E63162C}"/>
                </a:ext>
              </a:extLst>
            </p:cNvPr>
            <p:cNvSpPr/>
            <p:nvPr/>
          </p:nvSpPr>
          <p:spPr>
            <a:xfrm>
              <a:off x="4981156" y="4618671"/>
              <a:ext cx="88329" cy="88561"/>
            </a:xfrm>
            <a:prstGeom prst="ellipse">
              <a:avLst/>
            </a:prstGeom>
            <a:noFill/>
            <a:ln w="38100">
              <a:solidFill>
                <a:srgbClr val="D970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72BA90A8-55F2-420C-9DD5-4FC1636BBE44}"/>
                </a:ext>
              </a:extLst>
            </p:cNvPr>
            <p:cNvCxnSpPr>
              <a:cxnSpLocks/>
              <a:stCxn id="10" idx="4"/>
              <a:endCxn id="57" idx="0"/>
            </p:cNvCxnSpPr>
            <p:nvPr/>
          </p:nvCxnSpPr>
          <p:spPr>
            <a:xfrm rot="5400000">
              <a:off x="5066977" y="3479055"/>
              <a:ext cx="1097961" cy="1181271"/>
            </a:xfrm>
            <a:prstGeom prst="bentConnector3">
              <a:avLst>
                <a:gd name="adj1" fmla="val 57663"/>
              </a:avLst>
            </a:prstGeom>
            <a:ln w="12700">
              <a:solidFill>
                <a:srgbClr val="D970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or: Elbow 66">
              <a:extLst>
                <a:ext uri="{FF2B5EF4-FFF2-40B4-BE49-F238E27FC236}">
                  <a16:creationId xmlns:a16="http://schemas.microsoft.com/office/drawing/2014/main" id="{57352E38-94CD-4084-B3B6-14C137FD448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336907" y="4140588"/>
              <a:ext cx="769312" cy="306425"/>
            </a:xfrm>
            <a:prstGeom prst="bentConnector2">
              <a:avLst/>
            </a:prstGeom>
            <a:ln w="12700">
              <a:solidFill>
                <a:srgbClr val="FF51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E86CAC54-E63E-497D-93B5-21A61D3A88AD}"/>
                </a:ext>
              </a:extLst>
            </p:cNvPr>
            <p:cNvCxnSpPr>
              <a:endCxn id="10" idx="3"/>
            </p:cNvCxnSpPr>
            <p:nvPr/>
          </p:nvCxnSpPr>
          <p:spPr>
            <a:xfrm flipV="1">
              <a:off x="4870333" y="3460272"/>
              <a:ext cx="1187489" cy="448872"/>
            </a:xfrm>
            <a:prstGeom prst="bentConnector2">
              <a:avLst/>
            </a:prstGeom>
            <a:ln w="12700">
              <a:solidFill>
                <a:srgbClr val="FF51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or: Elbow 76">
              <a:extLst>
                <a:ext uri="{FF2B5EF4-FFF2-40B4-BE49-F238E27FC236}">
                  <a16:creationId xmlns:a16="http://schemas.microsoft.com/office/drawing/2014/main" id="{9BFEEA47-F335-482B-88F6-7D3CC7DE4E68}"/>
                </a:ext>
              </a:extLst>
            </p:cNvPr>
            <p:cNvCxnSpPr>
              <a:stCxn id="28" idx="0"/>
              <a:endCxn id="10" idx="6"/>
            </p:cNvCxnSpPr>
            <p:nvPr/>
          </p:nvCxnSpPr>
          <p:spPr>
            <a:xfrm rot="5400000" flipH="1" flipV="1">
              <a:off x="5572398" y="3953568"/>
              <a:ext cx="1483790" cy="205381"/>
            </a:xfrm>
            <a:prstGeom prst="bentConnector4">
              <a:avLst>
                <a:gd name="adj1" fmla="val 39517"/>
                <a:gd name="adj2" fmla="val 158744"/>
              </a:avLst>
            </a:prstGeom>
            <a:ln w="12700">
              <a:solidFill>
                <a:srgbClr val="1CBD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9165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BD661-4862-4750-8992-5D0EBD618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B12311-7DAB-4E4D-B8C7-025033797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24" y="1770050"/>
            <a:ext cx="10615873" cy="4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785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8EED6-D2B4-4F53-A44C-8283B9513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2" y="18255"/>
            <a:ext cx="10515600" cy="1325563"/>
          </a:xfrm>
        </p:spPr>
        <p:txBody>
          <a:bodyPr/>
          <a:lstStyle/>
          <a:p>
            <a:r>
              <a:rPr lang="en-US" dirty="0"/>
              <a:t>Figure 3: Recognition (models)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BD86DF-559D-460A-95FE-8C4CB4933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37" y="1343818"/>
            <a:ext cx="5256563" cy="48820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873FF6A-2606-4813-95A2-BA4D8FF7C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43817"/>
            <a:ext cx="5256563" cy="4882033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20F0E31-07A9-4C68-9823-FB61E467E58D}"/>
              </a:ext>
            </a:extLst>
          </p:cNvPr>
          <p:cNvGrpSpPr/>
          <p:nvPr/>
        </p:nvGrpSpPr>
        <p:grpSpPr>
          <a:xfrm>
            <a:off x="4255401" y="4984069"/>
            <a:ext cx="1603824" cy="349428"/>
            <a:chOff x="5064072" y="3290509"/>
            <a:chExt cx="2063856" cy="44965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9FBD3B9-3C3B-429B-8A17-092E3F3EA1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66869"/>
            <a:stretch/>
          </p:blipFill>
          <p:spPr>
            <a:xfrm>
              <a:off x="5064072" y="3290509"/>
              <a:ext cx="2063856" cy="206187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B1872DA-24E3-4B4F-B1B2-D6269FD455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0878"/>
            <a:stretch/>
          </p:blipFill>
          <p:spPr>
            <a:xfrm>
              <a:off x="5064072" y="3496697"/>
              <a:ext cx="2063856" cy="243468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9340FB03-CC0E-4697-B710-B8725093E0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43816"/>
            <a:ext cx="5256565" cy="488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276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8EED6-D2B4-4F53-A44C-8283B9513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2" y="18255"/>
            <a:ext cx="10515600" cy="1325563"/>
          </a:xfrm>
        </p:spPr>
        <p:txBody>
          <a:bodyPr/>
          <a:lstStyle/>
          <a:p>
            <a:r>
              <a:rPr lang="en-US" dirty="0"/>
              <a:t>Figure 4: </a:t>
            </a:r>
            <a:r>
              <a:rPr lang="en-US" dirty="0" err="1"/>
              <a:t>Poduction</a:t>
            </a:r>
            <a:r>
              <a:rPr lang="en-US" dirty="0"/>
              <a:t> (models)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63E00AB-61BD-4CEE-9190-65AC68A9D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37" y="1343816"/>
            <a:ext cx="5256563" cy="488203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62C8D17-DE4D-420E-8DF9-3D7A044158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43816"/>
            <a:ext cx="5256564" cy="488203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FA5B359-CD15-4326-9A10-154C05671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0020" y="4993130"/>
            <a:ext cx="1609205" cy="3023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15A90D-5178-47B7-9DD2-BAFE7ED029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43816"/>
            <a:ext cx="5256565" cy="488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287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40D9C65-5D48-493E-B52F-EBFA626E1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36" y="1343816"/>
            <a:ext cx="5256563" cy="48820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F5E8A3-D7BE-4A5D-AAF4-29ACEC566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74" y="52636"/>
            <a:ext cx="10515600" cy="1325563"/>
          </a:xfrm>
        </p:spPr>
        <p:txBody>
          <a:bodyPr/>
          <a:lstStyle/>
          <a:p>
            <a:r>
              <a:rPr lang="en-US" dirty="0"/>
              <a:t>Figure 5: Recognition (participants)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DE0812-FD82-4290-8BF6-D98962E05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343816"/>
            <a:ext cx="5256563" cy="4882033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9D2BAA0D-00B0-4760-A461-74BB617C2E81}"/>
              </a:ext>
            </a:extLst>
          </p:cNvPr>
          <p:cNvGrpSpPr/>
          <p:nvPr/>
        </p:nvGrpSpPr>
        <p:grpSpPr>
          <a:xfrm>
            <a:off x="4289187" y="4966674"/>
            <a:ext cx="1530869" cy="328791"/>
            <a:chOff x="5064072" y="3306427"/>
            <a:chExt cx="2063856" cy="443263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D81491A-6797-4AFA-8FF2-42F7ADB595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61779"/>
            <a:stretch/>
          </p:blipFill>
          <p:spPr>
            <a:xfrm>
              <a:off x="5064072" y="3306427"/>
              <a:ext cx="2063856" cy="24514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8DDD178-2CC0-4C73-8C9F-BCE8E94559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1779"/>
            <a:stretch/>
          </p:blipFill>
          <p:spPr>
            <a:xfrm>
              <a:off x="5064072" y="3504546"/>
              <a:ext cx="2063856" cy="245144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2ABF22B-EF24-4534-8522-A39210E506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343815"/>
            <a:ext cx="5256565" cy="488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448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FE3D6D8-1D1B-4007-9C15-0773AC973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36" y="1343816"/>
            <a:ext cx="5256563" cy="48820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5E4F3F-E96A-4732-818E-D73A8534D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Figure 6: Production (participants)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C00AEE-0C5B-4CFF-9FED-1B9668802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1343816"/>
            <a:ext cx="5256563" cy="48820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2167394-DB95-4D4D-9A3F-844A86A53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9187" y="4990145"/>
            <a:ext cx="1530869" cy="3167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28CC392-7727-42B0-9526-D38CC6A3A4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1343815"/>
            <a:ext cx="5256565" cy="488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111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>
            <a:extLst>
              <a:ext uri="{FF2B5EF4-FFF2-40B4-BE49-F238E27FC236}">
                <a16:creationId xmlns:a16="http://schemas.microsoft.com/office/drawing/2014/main" id="{D173B033-47FE-40BA-B560-5CCC8ACFD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38" y="4178395"/>
            <a:ext cx="10415300" cy="2339304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AD831188-111B-406E-B540-114AD0F9B1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2" b="13310"/>
          <a:stretch/>
        </p:blipFill>
        <p:spPr>
          <a:xfrm>
            <a:off x="6577845" y="1776955"/>
            <a:ext cx="1992229" cy="211318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F3A801AB-7F97-47A9-97BB-070AD06911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2" b="13310"/>
          <a:stretch/>
        </p:blipFill>
        <p:spPr>
          <a:xfrm>
            <a:off x="3892359" y="1763652"/>
            <a:ext cx="1992229" cy="211318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B74BEAF-F6A4-4729-9275-E41992585D6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1" b="13408"/>
          <a:stretch/>
        </p:blipFill>
        <p:spPr>
          <a:xfrm>
            <a:off x="1267229" y="1766036"/>
            <a:ext cx="1992229" cy="2110799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A862436-D9A4-4A8A-A416-644012DC366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1" b="13310"/>
          <a:stretch/>
        </p:blipFill>
        <p:spPr>
          <a:xfrm>
            <a:off x="9190004" y="1775576"/>
            <a:ext cx="1992229" cy="21131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56BABF-320A-4671-AFEF-EE04F74D1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018" y="-377655"/>
            <a:ext cx="10515600" cy="1325563"/>
          </a:xfrm>
        </p:spPr>
        <p:txBody>
          <a:bodyPr/>
          <a:lstStyle/>
          <a:p>
            <a:r>
              <a:rPr lang="en-US" dirty="0"/>
              <a:t>Supplementary Figure 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45DBEDF-45BF-4771-96AD-7C5F50446BA8}"/>
              </a:ext>
            </a:extLst>
          </p:cNvPr>
          <p:cNvCxnSpPr>
            <a:cxnSpLocks/>
          </p:cNvCxnSpPr>
          <p:nvPr/>
        </p:nvCxnSpPr>
        <p:spPr>
          <a:xfrm>
            <a:off x="6150305" y="0"/>
            <a:ext cx="0" cy="68475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EB42A5A-7F44-4520-890E-A17DAF6189E9}"/>
              </a:ext>
            </a:extLst>
          </p:cNvPr>
          <p:cNvSpPr txBox="1"/>
          <p:nvPr/>
        </p:nvSpPr>
        <p:spPr>
          <a:xfrm>
            <a:off x="2841837" y="848038"/>
            <a:ext cx="136127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Spanish-English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725D22-6FDC-4F19-9480-80FB1FBFE810}"/>
              </a:ext>
            </a:extLst>
          </p:cNvPr>
          <p:cNvSpPr txBox="1"/>
          <p:nvPr/>
        </p:nvSpPr>
        <p:spPr>
          <a:xfrm>
            <a:off x="8076580" y="850693"/>
            <a:ext cx="134363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Spanish-Basque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40DD5C-472C-4D0E-AAF0-C8CFFF65A812}"/>
              </a:ext>
            </a:extLst>
          </p:cNvPr>
          <p:cNvSpPr txBox="1"/>
          <p:nvPr/>
        </p:nvSpPr>
        <p:spPr>
          <a:xfrm>
            <a:off x="1938051" y="1280732"/>
            <a:ext cx="68159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SP-EN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3E92B0-0B90-46E3-8DE1-C8D8C44D5746}"/>
              </a:ext>
            </a:extLst>
          </p:cNvPr>
          <p:cNvSpPr txBox="1"/>
          <p:nvPr/>
        </p:nvSpPr>
        <p:spPr>
          <a:xfrm>
            <a:off x="4488286" y="1280732"/>
            <a:ext cx="73449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E2DD86-3725-4A0E-8F5C-C866B1B01F7B}"/>
              </a:ext>
            </a:extLst>
          </p:cNvPr>
          <p:cNvSpPr txBox="1"/>
          <p:nvPr/>
        </p:nvSpPr>
        <p:spPr>
          <a:xfrm>
            <a:off x="7085810" y="1280732"/>
            <a:ext cx="69281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SP-BQ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49548F-7C55-41FF-803A-6FD011576483}"/>
              </a:ext>
            </a:extLst>
          </p:cNvPr>
          <p:cNvSpPr txBox="1"/>
          <p:nvPr/>
        </p:nvSpPr>
        <p:spPr>
          <a:xfrm>
            <a:off x="9641655" y="1289361"/>
            <a:ext cx="73449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MONO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FE404A6-3A7E-4624-AA06-9B65D8C22D7B}"/>
              </a:ext>
            </a:extLst>
          </p:cNvPr>
          <p:cNvGrpSpPr/>
          <p:nvPr/>
        </p:nvGrpSpPr>
        <p:grpSpPr>
          <a:xfrm>
            <a:off x="1056357" y="3255348"/>
            <a:ext cx="803012" cy="833182"/>
            <a:chOff x="6059014" y="3298095"/>
            <a:chExt cx="803012" cy="833182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F46E15C-C546-4966-ADC7-D6E469E6A7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6877" y="3931506"/>
              <a:ext cx="58667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33169A3-97FC-4F6D-8F3D-4951A7F2B7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9967" y="3321828"/>
              <a:ext cx="0" cy="6096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80A921D-BAF5-4537-B31C-7286E59D9942}"/>
                </a:ext>
              </a:extLst>
            </p:cNvPr>
            <p:cNvSpPr txBox="1"/>
            <p:nvPr/>
          </p:nvSpPr>
          <p:spPr>
            <a:xfrm rot="16200000">
              <a:off x="5807696" y="3549413"/>
              <a:ext cx="718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Dimension 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4E7CF9C-D6B3-4368-86C8-695B3343F884}"/>
                </a:ext>
              </a:extLst>
            </p:cNvPr>
            <p:cNvSpPr txBox="1"/>
            <p:nvPr/>
          </p:nvSpPr>
          <p:spPr>
            <a:xfrm>
              <a:off x="6152237" y="3915833"/>
              <a:ext cx="7097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Dimension 1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DD4EFE5-BC0B-4D43-96C9-6316C7BD1FC2}"/>
              </a:ext>
            </a:extLst>
          </p:cNvPr>
          <p:cNvGrpSpPr/>
          <p:nvPr/>
        </p:nvGrpSpPr>
        <p:grpSpPr>
          <a:xfrm>
            <a:off x="3679312" y="3255348"/>
            <a:ext cx="803012" cy="833182"/>
            <a:chOff x="6059014" y="3298095"/>
            <a:chExt cx="803012" cy="833182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50F8CD9-5808-40FC-B4C2-82EB9E4782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6877" y="3931506"/>
              <a:ext cx="58667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E8EAAE6-BE7A-407E-AF15-0419B5DB19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9967" y="3321828"/>
              <a:ext cx="0" cy="6096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5607042-0253-4829-A2A1-C936A53A851E}"/>
                </a:ext>
              </a:extLst>
            </p:cNvPr>
            <p:cNvSpPr txBox="1"/>
            <p:nvPr/>
          </p:nvSpPr>
          <p:spPr>
            <a:xfrm rot="16200000">
              <a:off x="5807696" y="3549413"/>
              <a:ext cx="718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Dimension 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89C4AA1-65D0-4065-B0AC-03C8195F1725}"/>
                </a:ext>
              </a:extLst>
            </p:cNvPr>
            <p:cNvSpPr txBox="1"/>
            <p:nvPr/>
          </p:nvSpPr>
          <p:spPr>
            <a:xfrm>
              <a:off x="6152237" y="3915833"/>
              <a:ext cx="7097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Dimension 1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E66BB1A-D0E1-4C37-9275-142946A9BDD1}"/>
              </a:ext>
            </a:extLst>
          </p:cNvPr>
          <p:cNvGrpSpPr/>
          <p:nvPr/>
        </p:nvGrpSpPr>
        <p:grpSpPr>
          <a:xfrm>
            <a:off x="6365245" y="3255348"/>
            <a:ext cx="803012" cy="833182"/>
            <a:chOff x="6059014" y="3298095"/>
            <a:chExt cx="803012" cy="833182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0D57C68-02B8-4A6E-B3D9-D0ED52729F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6877" y="3931506"/>
              <a:ext cx="58667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AD64EFA-7307-4969-8EE5-C6A17E6659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9967" y="3321828"/>
              <a:ext cx="0" cy="6096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792277D-27AD-43BD-A350-B6257CB09B2B}"/>
                </a:ext>
              </a:extLst>
            </p:cNvPr>
            <p:cNvSpPr txBox="1"/>
            <p:nvPr/>
          </p:nvSpPr>
          <p:spPr>
            <a:xfrm rot="16200000">
              <a:off x="5807696" y="3549413"/>
              <a:ext cx="718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Dimension 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9ADFF99-1848-460A-A4B1-84219C73776D}"/>
                </a:ext>
              </a:extLst>
            </p:cNvPr>
            <p:cNvSpPr txBox="1"/>
            <p:nvPr/>
          </p:nvSpPr>
          <p:spPr>
            <a:xfrm>
              <a:off x="6152237" y="3915833"/>
              <a:ext cx="7097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Dimension 1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F3A81AE-2B05-4256-8AC8-0D6629494286}"/>
              </a:ext>
            </a:extLst>
          </p:cNvPr>
          <p:cNvGrpSpPr/>
          <p:nvPr/>
        </p:nvGrpSpPr>
        <p:grpSpPr>
          <a:xfrm>
            <a:off x="9018712" y="3167329"/>
            <a:ext cx="803012" cy="833182"/>
            <a:chOff x="6059014" y="3298095"/>
            <a:chExt cx="803012" cy="833182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906E7B6-AC26-4C06-AC6B-10028A2A08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6877" y="3931506"/>
              <a:ext cx="58667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12E321A-46C7-4663-AAB1-996A256590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9967" y="3321828"/>
              <a:ext cx="0" cy="6096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8D49493-8D8F-43FF-A1B0-327F34BF4E4A}"/>
                </a:ext>
              </a:extLst>
            </p:cNvPr>
            <p:cNvSpPr txBox="1"/>
            <p:nvPr/>
          </p:nvSpPr>
          <p:spPr>
            <a:xfrm rot="16200000">
              <a:off x="5807696" y="3549413"/>
              <a:ext cx="718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Dimension 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4C65534-FEEE-4EBF-AB9D-94D976658CD9}"/>
                </a:ext>
              </a:extLst>
            </p:cNvPr>
            <p:cNvSpPr txBox="1"/>
            <p:nvPr/>
          </p:nvSpPr>
          <p:spPr>
            <a:xfrm>
              <a:off x="6152237" y="3915833"/>
              <a:ext cx="7097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Dimension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7090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0F6F2-ED6F-44AD-AAB9-6B8EA1E3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8374"/>
            <a:ext cx="2162379" cy="1325563"/>
          </a:xfrm>
        </p:spPr>
        <p:txBody>
          <a:bodyPr>
            <a:noAutofit/>
          </a:bodyPr>
          <a:lstStyle/>
          <a:p>
            <a:r>
              <a:rPr lang="en-US" sz="3200" dirty="0"/>
              <a:t>Supplementary Figure 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76133AD-A1C4-4788-B355-9B1979125BD4}"/>
              </a:ext>
            </a:extLst>
          </p:cNvPr>
          <p:cNvSpPr txBox="1"/>
          <p:nvPr/>
        </p:nvSpPr>
        <p:spPr>
          <a:xfrm>
            <a:off x="2634540" y="430825"/>
            <a:ext cx="27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5B628ED-7843-41A0-A80D-5D7038A2673A}"/>
              </a:ext>
            </a:extLst>
          </p:cNvPr>
          <p:cNvSpPr txBox="1"/>
          <p:nvPr/>
        </p:nvSpPr>
        <p:spPr>
          <a:xfrm>
            <a:off x="2634540" y="2828347"/>
            <a:ext cx="27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9F4C887-C75D-42EB-964D-86DAC263BD66}"/>
              </a:ext>
            </a:extLst>
          </p:cNvPr>
          <p:cNvSpPr txBox="1"/>
          <p:nvPr/>
        </p:nvSpPr>
        <p:spPr>
          <a:xfrm>
            <a:off x="2634540" y="4749232"/>
            <a:ext cx="27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346270-10C1-488A-B874-BAC4911C95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47" t="10091" b="11078"/>
          <a:stretch/>
        </p:blipFill>
        <p:spPr>
          <a:xfrm>
            <a:off x="3319749" y="2633165"/>
            <a:ext cx="2263698" cy="21160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538575-E102-49B8-8663-B160E6F77A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47" t="9191" b="10993"/>
          <a:stretch/>
        </p:blipFill>
        <p:spPr>
          <a:xfrm>
            <a:off x="5761094" y="2633165"/>
            <a:ext cx="2269540" cy="21480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9B967E3-065D-42A5-97F1-B22A72A7D73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5" t="7982" b="11380"/>
          <a:stretch/>
        </p:blipFill>
        <p:spPr>
          <a:xfrm>
            <a:off x="3222512" y="4593276"/>
            <a:ext cx="2263697" cy="21665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96622E9-17EA-467E-A0B8-FACE0B5F864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5" t="7982" b="11380"/>
          <a:stretch/>
        </p:blipFill>
        <p:spPr>
          <a:xfrm>
            <a:off x="5766938" y="4593276"/>
            <a:ext cx="2263696" cy="2166518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3053AC79-0355-47C9-B826-EBE14C4C115F}"/>
              </a:ext>
            </a:extLst>
          </p:cNvPr>
          <p:cNvGrpSpPr/>
          <p:nvPr/>
        </p:nvGrpSpPr>
        <p:grpSpPr>
          <a:xfrm>
            <a:off x="5694494" y="6024818"/>
            <a:ext cx="803012" cy="833182"/>
            <a:chOff x="6059014" y="3298095"/>
            <a:chExt cx="803012" cy="833182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F5EFCE8-3829-48C3-A13C-28AC9C8586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6877" y="3931506"/>
              <a:ext cx="58667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A65C9F7-3380-44F6-B407-A60FE3A6D3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9967" y="3321828"/>
              <a:ext cx="0" cy="6096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1D7CDDF-0313-4F89-BD39-DBDD8BD23595}"/>
                </a:ext>
              </a:extLst>
            </p:cNvPr>
            <p:cNvSpPr txBox="1"/>
            <p:nvPr/>
          </p:nvSpPr>
          <p:spPr>
            <a:xfrm rot="16200000">
              <a:off x="5807696" y="3549413"/>
              <a:ext cx="718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Dimension 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FA5F56A-6DF3-47D7-9F4B-1CF49B9DDD11}"/>
                </a:ext>
              </a:extLst>
            </p:cNvPr>
            <p:cNvSpPr txBox="1"/>
            <p:nvPr/>
          </p:nvSpPr>
          <p:spPr>
            <a:xfrm>
              <a:off x="6152237" y="3915833"/>
              <a:ext cx="7097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Dimension 1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FDE5578-25F1-4A52-A44D-E7D6C61AC826}"/>
              </a:ext>
            </a:extLst>
          </p:cNvPr>
          <p:cNvGrpSpPr/>
          <p:nvPr/>
        </p:nvGrpSpPr>
        <p:grpSpPr>
          <a:xfrm>
            <a:off x="3079634" y="6024818"/>
            <a:ext cx="803012" cy="833182"/>
            <a:chOff x="6059014" y="3298095"/>
            <a:chExt cx="803012" cy="83318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28FEC8E-B7A9-4F6F-B60B-67FE87BD04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6877" y="3931506"/>
              <a:ext cx="58667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553B1A4-6815-4364-8516-A2A53825F9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9967" y="3321828"/>
              <a:ext cx="0" cy="6096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B8F2304-5CD4-4B99-88B0-BBC0A6440C0C}"/>
                </a:ext>
              </a:extLst>
            </p:cNvPr>
            <p:cNvSpPr txBox="1"/>
            <p:nvPr/>
          </p:nvSpPr>
          <p:spPr>
            <a:xfrm rot="16200000">
              <a:off x="5807696" y="3549413"/>
              <a:ext cx="718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Dimension 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24CD4E7-0B30-4C0F-872D-47082A41205A}"/>
                </a:ext>
              </a:extLst>
            </p:cNvPr>
            <p:cNvSpPr txBox="1"/>
            <p:nvPr/>
          </p:nvSpPr>
          <p:spPr>
            <a:xfrm>
              <a:off x="6152237" y="3915833"/>
              <a:ext cx="7097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Dimension 1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A81A878-7714-410B-A4B2-7C356CBD85ED}"/>
              </a:ext>
            </a:extLst>
          </p:cNvPr>
          <p:cNvGrpSpPr/>
          <p:nvPr/>
        </p:nvGrpSpPr>
        <p:grpSpPr>
          <a:xfrm>
            <a:off x="5666017" y="3928188"/>
            <a:ext cx="803012" cy="833182"/>
            <a:chOff x="6059014" y="3298095"/>
            <a:chExt cx="803012" cy="833182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5423E9E-32B9-4BD9-B175-92B4001B64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6877" y="3931506"/>
              <a:ext cx="58667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D1072D7-A3C1-461F-8310-C3B2A1625D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9967" y="3321828"/>
              <a:ext cx="0" cy="6096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C84A5B0-A953-47DE-9D30-EBE65DA8B2B7}"/>
                </a:ext>
              </a:extLst>
            </p:cNvPr>
            <p:cNvSpPr txBox="1"/>
            <p:nvPr/>
          </p:nvSpPr>
          <p:spPr>
            <a:xfrm rot="16200000">
              <a:off x="5807696" y="3549413"/>
              <a:ext cx="718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Dimension 2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C9C2BAF-9C68-4BC1-AE65-A55B9FA0DDCC}"/>
                </a:ext>
              </a:extLst>
            </p:cNvPr>
            <p:cNvSpPr txBox="1"/>
            <p:nvPr/>
          </p:nvSpPr>
          <p:spPr>
            <a:xfrm>
              <a:off x="6152237" y="3915833"/>
              <a:ext cx="7097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Dimension 1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7093650-1561-4BF7-A544-38A18CDBA2D4}"/>
              </a:ext>
            </a:extLst>
          </p:cNvPr>
          <p:cNvGrpSpPr/>
          <p:nvPr/>
        </p:nvGrpSpPr>
        <p:grpSpPr>
          <a:xfrm>
            <a:off x="3076848" y="3931219"/>
            <a:ext cx="803012" cy="833182"/>
            <a:chOff x="6059014" y="3298095"/>
            <a:chExt cx="803012" cy="833182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0E84387-25FB-4A5B-A570-CBEA64B971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6877" y="3931506"/>
              <a:ext cx="58667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538EBF0-A51D-45F8-8E7C-7E5A0CD891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9967" y="3321828"/>
              <a:ext cx="0" cy="6096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63B01D9-6866-4CCC-BADE-7F1513C3272E}"/>
                </a:ext>
              </a:extLst>
            </p:cNvPr>
            <p:cNvSpPr txBox="1"/>
            <p:nvPr/>
          </p:nvSpPr>
          <p:spPr>
            <a:xfrm rot="16200000">
              <a:off x="5807696" y="3549413"/>
              <a:ext cx="718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Dimension 2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E6E86DC-817B-43A8-9739-B7A717BBA14E}"/>
                </a:ext>
              </a:extLst>
            </p:cNvPr>
            <p:cNvSpPr txBox="1"/>
            <p:nvPr/>
          </p:nvSpPr>
          <p:spPr>
            <a:xfrm>
              <a:off x="6152237" y="3915833"/>
              <a:ext cx="7097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Dimension 1</a:t>
              </a:r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B5A0770D-578C-40C3-9557-9B1214C6A5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817" y="513202"/>
            <a:ext cx="5268784" cy="209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605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E0D5868-2452-494D-B15D-5746A4B71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977" y="1422735"/>
            <a:ext cx="5969653" cy="28482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21C5B0-5437-4C66-91C4-3DC81131D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5171"/>
            <a:ext cx="10515600" cy="1325563"/>
          </a:xfrm>
        </p:spPr>
        <p:txBody>
          <a:bodyPr/>
          <a:lstStyle/>
          <a:p>
            <a:r>
              <a:rPr lang="en-US" dirty="0"/>
              <a:t>Supplementary Figure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D8A1C3-F427-44D4-970B-2E9D5E1CB8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978" y="3938329"/>
            <a:ext cx="5969654" cy="28482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DB1CC28-04B1-435E-BE47-664FB82EA71B}"/>
              </a:ext>
            </a:extLst>
          </p:cNvPr>
          <p:cNvSpPr txBox="1"/>
          <p:nvPr/>
        </p:nvSpPr>
        <p:spPr>
          <a:xfrm>
            <a:off x="3751787" y="1053403"/>
            <a:ext cx="1302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Words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0D33A4-AB13-4C13-92D8-2B1D211205EF}"/>
              </a:ext>
            </a:extLst>
          </p:cNvPr>
          <p:cNvSpPr txBox="1"/>
          <p:nvPr/>
        </p:nvSpPr>
        <p:spPr>
          <a:xfrm>
            <a:off x="6570013" y="1053403"/>
            <a:ext cx="1214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Words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2F321B-F73F-465A-9577-71AE6A7F218D}"/>
              </a:ext>
            </a:extLst>
          </p:cNvPr>
          <p:cNvSpPr txBox="1"/>
          <p:nvPr/>
        </p:nvSpPr>
        <p:spPr>
          <a:xfrm rot="16200000">
            <a:off x="1697378" y="2429694"/>
            <a:ext cx="17363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Cosine Similarity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730DB3-0390-4C20-B1EA-794B0B6F39CD}"/>
              </a:ext>
            </a:extLst>
          </p:cNvPr>
          <p:cNvSpPr txBox="1"/>
          <p:nvPr/>
        </p:nvSpPr>
        <p:spPr>
          <a:xfrm rot="16200000">
            <a:off x="1809303" y="5061955"/>
            <a:ext cx="15030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KL Divergence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AC5C93-7330-4673-A5D5-5024E306BC06}"/>
              </a:ext>
            </a:extLst>
          </p:cNvPr>
          <p:cNvSpPr/>
          <p:nvPr/>
        </p:nvSpPr>
        <p:spPr>
          <a:xfrm>
            <a:off x="4769560" y="1517635"/>
            <a:ext cx="315589" cy="51060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0DFB3B-0A5C-4BAE-830F-76B4B38892C4}"/>
              </a:ext>
            </a:extLst>
          </p:cNvPr>
          <p:cNvSpPr/>
          <p:nvPr/>
        </p:nvSpPr>
        <p:spPr>
          <a:xfrm>
            <a:off x="7592332" y="1517635"/>
            <a:ext cx="315589" cy="51060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08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31008</TotalTime>
  <Words>192</Words>
  <Application>Microsoft Office PowerPoint</Application>
  <PresentationFormat>Widescreen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Bauhaus 93</vt:lpstr>
      <vt:lpstr>Calibri</vt:lpstr>
      <vt:lpstr>Calibri Light</vt:lpstr>
      <vt:lpstr>Times New Roman</vt:lpstr>
      <vt:lpstr>Office Theme</vt:lpstr>
      <vt:lpstr>Figure 1</vt:lpstr>
      <vt:lpstr>Figure 2</vt:lpstr>
      <vt:lpstr>Figure 3: Recognition (models)</vt:lpstr>
      <vt:lpstr>Figure 4: Poduction (models)</vt:lpstr>
      <vt:lpstr>Figure 5: Recognition (participants)</vt:lpstr>
      <vt:lpstr>Figure 6: Production (participants)</vt:lpstr>
      <vt:lpstr>Supplementary Figure 1</vt:lpstr>
      <vt:lpstr>Supplementary Figure 2</vt:lpstr>
      <vt:lpstr>Supplementary Figure 3</vt:lpstr>
      <vt:lpstr>Supplementary Figure 4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Aguasvivas</dc:creator>
  <cp:lastModifiedBy>Jose Aguasvivas</cp:lastModifiedBy>
  <cp:revision>176</cp:revision>
  <dcterms:created xsi:type="dcterms:W3CDTF">2021-01-27T09:38:55Z</dcterms:created>
  <dcterms:modified xsi:type="dcterms:W3CDTF">2021-08-22T13:16:19Z</dcterms:modified>
</cp:coreProperties>
</file>