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075"/>
    <a:srgbClr val="FFFFFF"/>
    <a:srgbClr val="0173B2"/>
    <a:srgbClr val="029E73"/>
    <a:srgbClr val="DE8F05"/>
    <a:srgbClr val="117CB6"/>
    <a:srgbClr val="FEFFFF"/>
    <a:srgbClr val="FFB07A"/>
    <a:srgbClr val="C5E0B4"/>
    <a:srgbClr val="ABC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28E03-6525-4CEE-99F3-B1894E0A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b="5910"/>
          <a:stretch/>
        </p:blipFill>
        <p:spPr>
          <a:xfrm>
            <a:off x="6254562" y="1073202"/>
            <a:ext cx="2808470" cy="2812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6FB9A2-691A-48BE-9AA4-B08BCA83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b="4682"/>
          <a:stretch/>
        </p:blipFill>
        <p:spPr>
          <a:xfrm>
            <a:off x="2830630" y="4326605"/>
            <a:ext cx="2305429" cy="1949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98864" y="2524936"/>
            <a:ext cx="1280539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2062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59061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03925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18333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327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126309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19875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60488" y="4757074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486852" y="5511725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798798" y="4389143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25162" y="5128480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49546" y="550697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246112" y="1021126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461047" y="2678151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laguna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lagoon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87EC84-C5AB-4EC8-BC07-39BB9387EEAA}"/>
              </a:ext>
            </a:extLst>
          </p:cNvPr>
          <p:cNvSpPr/>
          <p:nvPr/>
        </p:nvSpPr>
        <p:spPr>
          <a:xfrm>
            <a:off x="7502000" y="1731963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</p:cNvCxnSpPr>
          <p:nvPr/>
        </p:nvCxnSpPr>
        <p:spPr>
          <a:xfrm flipV="1">
            <a:off x="7822675" y="1021127"/>
            <a:ext cx="1423437" cy="710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</p:cNvCxnSpPr>
          <p:nvPr/>
        </p:nvCxnSpPr>
        <p:spPr>
          <a:xfrm>
            <a:off x="7502000" y="2058988"/>
            <a:ext cx="1744112" cy="347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30900" y="2678151"/>
            <a:ext cx="631765" cy="58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86168" y="2599267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endCxn id="31" idx="5"/>
          </p:cNvCxnSpPr>
          <p:nvPr/>
        </p:nvCxnSpPr>
        <p:spPr>
          <a:xfrm flipV="1">
            <a:off x="6130900" y="2921078"/>
            <a:ext cx="710281" cy="1142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4598780" y="5147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(char|context)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651625" y="2736483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B60B88C-4C3D-4E5A-B462-6C4FB81C7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b="14904"/>
          <a:stretch/>
        </p:blipFill>
        <p:spPr>
          <a:xfrm>
            <a:off x="5890682" y="4360004"/>
            <a:ext cx="3146622" cy="1976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034267" y="2736135"/>
            <a:ext cx="0" cy="16238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39E-F945-41A7-B580-4E3A525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Supplementary Figure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B9B19F-279F-40E3-A2C6-2EA1F791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92" y="1367686"/>
            <a:ext cx="5744816" cy="23226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2947C3-0ECC-44B0-9464-53AE0AF6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92" y="3516526"/>
            <a:ext cx="5779212" cy="23226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BA882-A310-48CD-A514-07939E6E7A94}"/>
              </a:ext>
            </a:extLst>
          </p:cNvPr>
          <p:cNvCxnSpPr>
            <a:cxnSpLocks/>
          </p:cNvCxnSpPr>
          <p:nvPr/>
        </p:nvCxnSpPr>
        <p:spPr>
          <a:xfrm>
            <a:off x="6514522" y="1891945"/>
            <a:ext cx="0" cy="3596811"/>
          </a:xfrm>
          <a:prstGeom prst="line">
            <a:avLst/>
          </a:prstGeom>
          <a:ln w="12700">
            <a:solidFill>
              <a:srgbClr val="DE8F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AD37EB-FD56-4D5E-A315-0AC537312BD8}"/>
              </a:ext>
            </a:extLst>
          </p:cNvPr>
          <p:cNvCxnSpPr>
            <a:cxnSpLocks/>
          </p:cNvCxnSpPr>
          <p:nvPr/>
        </p:nvCxnSpPr>
        <p:spPr>
          <a:xfrm>
            <a:off x="5969024" y="5157315"/>
            <a:ext cx="2146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129E1-A009-4CA2-A8B5-177F8BC3A470}"/>
              </a:ext>
            </a:extLst>
          </p:cNvPr>
          <p:cNvCxnSpPr>
            <a:cxnSpLocks/>
          </p:cNvCxnSpPr>
          <p:nvPr/>
        </p:nvCxnSpPr>
        <p:spPr>
          <a:xfrm>
            <a:off x="7157480" y="1891945"/>
            <a:ext cx="0" cy="3596811"/>
          </a:xfrm>
          <a:prstGeom prst="line">
            <a:avLst/>
          </a:prstGeom>
          <a:ln w="12700">
            <a:solidFill>
              <a:srgbClr val="017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DBF61-F259-4E4D-B82E-113BCDA6497B}"/>
              </a:ext>
            </a:extLst>
          </p:cNvPr>
          <p:cNvCxnSpPr>
            <a:cxnSpLocks/>
          </p:cNvCxnSpPr>
          <p:nvPr/>
        </p:nvCxnSpPr>
        <p:spPr>
          <a:xfrm>
            <a:off x="7737642" y="1891945"/>
            <a:ext cx="0" cy="3596811"/>
          </a:xfrm>
          <a:prstGeom prst="line">
            <a:avLst/>
          </a:prstGeom>
          <a:ln w="12700">
            <a:solidFill>
              <a:srgbClr val="07A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59B241-0ABA-490D-8D14-F55E422CC10B}"/>
              </a:ext>
            </a:extLst>
          </p:cNvPr>
          <p:cNvSpPr txBox="1"/>
          <p:nvPr/>
        </p:nvSpPr>
        <p:spPr>
          <a:xfrm>
            <a:off x="4124612" y="1018809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81EBC9-7794-4EF2-8232-0465AAD33D38}"/>
              </a:ext>
            </a:extLst>
          </p:cNvPr>
          <p:cNvSpPr txBox="1"/>
          <p:nvPr/>
        </p:nvSpPr>
        <p:spPr>
          <a:xfrm>
            <a:off x="5917002" y="101880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Spanish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5843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6B58C3-E3F6-4094-9009-4980E9D5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4390987"/>
            <a:ext cx="10690981" cy="24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9C4E4-A7D5-4219-B490-4F91CA50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b="5904"/>
          <a:stretch/>
        </p:blipFill>
        <p:spPr>
          <a:xfrm>
            <a:off x="8805268" y="1643862"/>
            <a:ext cx="2439388" cy="2688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7E6F5-6101-408A-862F-C027B849D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b="5904"/>
          <a:stretch/>
        </p:blipFill>
        <p:spPr>
          <a:xfrm>
            <a:off x="894659" y="1647042"/>
            <a:ext cx="2681604" cy="268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501CC-0FDA-4477-B7A1-8399F1F1DE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b="5904"/>
          <a:stretch/>
        </p:blipFill>
        <p:spPr>
          <a:xfrm>
            <a:off x="3674229" y="1643862"/>
            <a:ext cx="2449269" cy="2688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9B2B7-2BF8-495C-86FF-EE8D7CEAF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5904"/>
          <a:stretch/>
        </p:blipFill>
        <p:spPr>
          <a:xfrm>
            <a:off x="6271091" y="1643862"/>
            <a:ext cx="2437792" cy="2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2057-F0F1-4A1A-A80F-C3A778C6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7" y="430825"/>
            <a:ext cx="5156117" cy="2397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D444C-A5B6-4C91-834A-145A0EF2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4859109"/>
            <a:ext cx="2077450" cy="190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7788F-57AA-41E9-821D-BA2C31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2845886"/>
            <a:ext cx="2077450" cy="190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72324-F572-4B2D-ABD8-64DD8F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4859109"/>
            <a:ext cx="2077450" cy="190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E40B3-1B57-48C5-8C80-B7C254033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2845887"/>
            <a:ext cx="2077450" cy="1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D5868-2452-494D-B15D-5746A4B7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7" y="1422735"/>
            <a:ext cx="5969653" cy="284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C5B0-5437-4C66-91C4-3DC81131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1"/>
            <a:ext cx="10515600" cy="1325563"/>
          </a:xfrm>
        </p:spPr>
        <p:txBody>
          <a:bodyPr/>
          <a:lstStyle/>
          <a:p>
            <a:r>
              <a:rPr lang="en-US" dirty="0"/>
              <a:t>Supplementary 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A1C3-F427-44D4-970B-2E9D5E1C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8" y="3938329"/>
            <a:ext cx="5969654" cy="284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1CC28-04B1-435E-BE47-664FB82EA71B}"/>
              </a:ext>
            </a:extLst>
          </p:cNvPr>
          <p:cNvSpPr txBox="1"/>
          <p:nvPr/>
        </p:nvSpPr>
        <p:spPr>
          <a:xfrm>
            <a:off x="3751787" y="1053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33A4-AB13-4C13-92D8-2B1D211205EF}"/>
              </a:ext>
            </a:extLst>
          </p:cNvPr>
          <p:cNvSpPr txBox="1"/>
          <p:nvPr/>
        </p:nvSpPr>
        <p:spPr>
          <a:xfrm>
            <a:off x="6570013" y="1053403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F321B-F73F-465A-9577-71AE6A7F218D}"/>
              </a:ext>
            </a:extLst>
          </p:cNvPr>
          <p:cNvSpPr txBox="1"/>
          <p:nvPr/>
        </p:nvSpPr>
        <p:spPr>
          <a:xfrm rot="16200000">
            <a:off x="1697378" y="2429694"/>
            <a:ext cx="17363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30DB3-0390-4C20-B1EA-794B0B6F39CD}"/>
              </a:ext>
            </a:extLst>
          </p:cNvPr>
          <p:cNvSpPr txBox="1"/>
          <p:nvPr/>
        </p:nvSpPr>
        <p:spPr>
          <a:xfrm rot="16200000">
            <a:off x="1809303" y="5061955"/>
            <a:ext cx="1503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34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28019</TotalTime>
  <Words>158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  <vt:lpstr>Supplementary Figure 3</vt:lpstr>
      <vt:lpstr>Supplementary 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155</cp:revision>
  <dcterms:created xsi:type="dcterms:W3CDTF">2021-01-27T09:38:55Z</dcterms:created>
  <dcterms:modified xsi:type="dcterms:W3CDTF">2021-03-19T12:56:09Z</dcterms:modified>
</cp:coreProperties>
</file>