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  <a:srgbClr val="C5E0B4"/>
    <a:srgbClr val="ABCFF5"/>
    <a:srgbClr val="FFFFFF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6FB9A2-691A-48BE-9AA4-B08BCA83C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b="4682"/>
          <a:stretch/>
        </p:blipFill>
        <p:spPr>
          <a:xfrm>
            <a:off x="2830630" y="4326605"/>
            <a:ext cx="2305429" cy="1949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84" idx="1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2062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59061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03925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18333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327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126309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19875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60488" y="4757074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486852" y="5511725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798798" y="438914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25162" y="5128480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49546" y="550697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30493" y="2635821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93A9247-4123-455D-947A-32F330FE1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b="5760"/>
          <a:stretch/>
        </p:blipFill>
        <p:spPr>
          <a:xfrm>
            <a:off x="6179403" y="1053180"/>
            <a:ext cx="2922776" cy="2943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876394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815263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5D75ED-465D-4404-AE99-87806C056783}"/>
              </a:ext>
            </a:extLst>
          </p:cNvPr>
          <p:cNvSpPr/>
          <p:nvPr/>
        </p:nvSpPr>
        <p:spPr>
          <a:xfrm>
            <a:off x="6559097" y="3033221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8135938" y="1021127"/>
            <a:ext cx="1110174" cy="714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815263" y="2058988"/>
            <a:ext cx="1430849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</p:cNvCxnSpPr>
          <p:nvPr/>
        </p:nvCxnSpPr>
        <p:spPr>
          <a:xfrm>
            <a:off x="6086438" y="2635821"/>
            <a:ext cx="481930" cy="394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0C3B44A-2E0C-410C-8997-950BE4689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b="14888"/>
          <a:stretch/>
        </p:blipFill>
        <p:spPr>
          <a:xfrm>
            <a:off x="5878267" y="4393753"/>
            <a:ext cx="3320869" cy="2088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7478661" y="2577011"/>
            <a:ext cx="120083" cy="159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EDB6C4-B4D4-4A63-95E9-E8327F0EFDC5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876394" y="2736483"/>
            <a:ext cx="1662309" cy="16546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69C472-F365-4AEC-9C81-B22F78269BF8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538703" y="2736483"/>
            <a:ext cx="1660433" cy="16546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</p:cNvCxnSpPr>
          <p:nvPr/>
        </p:nvCxnSpPr>
        <p:spPr>
          <a:xfrm flipV="1">
            <a:off x="6086438" y="3360246"/>
            <a:ext cx="787266" cy="663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4598780" y="5147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(char|context)</a:t>
            </a:r>
          </a:p>
        </p:txBody>
      </p: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3630B06-365F-47A1-A88E-1D1C8E5DD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2" b="6547"/>
          <a:stretch/>
        </p:blipFill>
        <p:spPr>
          <a:xfrm>
            <a:off x="637285" y="4519528"/>
            <a:ext cx="10651063" cy="2251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285785-502E-4734-89EB-89712CF6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b="5964"/>
          <a:stretch/>
        </p:blipFill>
        <p:spPr>
          <a:xfrm>
            <a:off x="924568" y="1645453"/>
            <a:ext cx="2708564" cy="26885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C3176C-D32A-49FA-8EE6-0ACCE6AA51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b="5964"/>
          <a:stretch/>
        </p:blipFill>
        <p:spPr>
          <a:xfrm>
            <a:off x="3666197" y="1645453"/>
            <a:ext cx="2497563" cy="26885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AD5877-0E78-4D8F-BB2E-BD55C8D97A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b="5964"/>
          <a:stretch/>
        </p:blipFill>
        <p:spPr>
          <a:xfrm>
            <a:off x="6205043" y="1645453"/>
            <a:ext cx="2521008" cy="26885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4688C10-3933-4E5C-87D6-2F79F2E73C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b="5964"/>
          <a:stretch/>
        </p:blipFill>
        <p:spPr>
          <a:xfrm>
            <a:off x="8748399" y="1645453"/>
            <a:ext cx="2521009" cy="26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DF9AA-663D-4039-A1F8-CEFBFA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/>
          <a:stretch/>
        </p:blipFill>
        <p:spPr>
          <a:xfrm>
            <a:off x="838200" y="2664704"/>
            <a:ext cx="10515600" cy="30233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(Converted to table)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18894" y="2417801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EC229-220C-4314-A065-72BA03CA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7338"/>
          <a:stretch/>
        </p:blipFill>
        <p:spPr>
          <a:xfrm>
            <a:off x="1375344" y="1992857"/>
            <a:ext cx="9825075" cy="383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C6C1-D1C5-4AC1-8812-DE040559ADFB}"/>
              </a:ext>
            </a:extLst>
          </p:cNvPr>
          <p:cNvSpPr txBox="1"/>
          <p:nvPr/>
        </p:nvSpPr>
        <p:spPr>
          <a:xfrm>
            <a:off x="3325496" y="1712913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10B8-4C36-46E9-98FB-F8B8990D404D}"/>
              </a:ext>
            </a:extLst>
          </p:cNvPr>
          <p:cNvSpPr txBox="1"/>
          <p:nvPr/>
        </p:nvSpPr>
        <p:spPr>
          <a:xfrm>
            <a:off x="7450874" y="1749194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022C-C4E7-4AC4-A4D7-C41DDE25D4B9}"/>
              </a:ext>
            </a:extLst>
          </p:cNvPr>
          <p:cNvSpPr txBox="1"/>
          <p:nvPr/>
        </p:nvSpPr>
        <p:spPr>
          <a:xfrm rot="16200000">
            <a:off x="609368" y="3660379"/>
            <a:ext cx="1659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  ± 99% 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F8E17-A4B6-4374-B463-2FEDA1B135EF}"/>
              </a:ext>
            </a:extLst>
          </p:cNvPr>
          <p:cNvSpPr txBox="1"/>
          <p:nvPr/>
        </p:nvSpPr>
        <p:spPr>
          <a:xfrm>
            <a:off x="3148364" y="5820034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5F16-D382-41BC-A266-A1A0602D638F}"/>
              </a:ext>
            </a:extLst>
          </p:cNvPr>
          <p:cNvSpPr txBox="1"/>
          <p:nvPr/>
        </p:nvSpPr>
        <p:spPr>
          <a:xfrm>
            <a:off x="7264926" y="5820035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5: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6: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7: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26845</TotalTime>
  <Words>201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2 (Converted to table)</vt:lpstr>
      <vt:lpstr>Figure 3</vt:lpstr>
      <vt:lpstr>Figure 4: Recognition (models)</vt:lpstr>
      <vt:lpstr>Figure 5: Poduction (models)</vt:lpstr>
      <vt:lpstr>Figure 6: Recognition (participants)</vt:lpstr>
      <vt:lpstr>Figure 7: Production (participants)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121</cp:revision>
  <dcterms:created xsi:type="dcterms:W3CDTF">2021-01-27T09:38:55Z</dcterms:created>
  <dcterms:modified xsi:type="dcterms:W3CDTF">2021-03-08T14:57:52Z</dcterms:modified>
</cp:coreProperties>
</file>