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59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C7A"/>
    <a:srgbClr val="666666"/>
    <a:srgbClr val="27AAE1"/>
    <a:srgbClr val="07A075"/>
    <a:srgbClr val="FFFFFF"/>
    <a:srgbClr val="0173B2"/>
    <a:srgbClr val="029E73"/>
    <a:srgbClr val="DE8F05"/>
    <a:srgbClr val="117CB6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>
            <a:extLst>
              <a:ext uri="{FF2B5EF4-FFF2-40B4-BE49-F238E27FC236}">
                <a16:creationId xmlns:a16="http://schemas.microsoft.com/office/drawing/2014/main" id="{8F2177C7-539E-4885-8649-F10B88A5F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24" y="4302104"/>
            <a:ext cx="2613089" cy="210248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54F1739-8612-401D-9E75-608C9334D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b="2317"/>
          <a:stretch/>
        </p:blipFill>
        <p:spPr>
          <a:xfrm>
            <a:off x="6279714" y="1082516"/>
            <a:ext cx="2804673" cy="2865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rgbClr val="66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(16)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rgbClr val="074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rgbClr val="27A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(27)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797283" y="760079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27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104" idx="1"/>
          </p:cNvCxnSpPr>
          <p:nvPr/>
        </p:nvCxnSpPr>
        <p:spPr>
          <a:xfrm flipV="1">
            <a:off x="4898864" y="2515412"/>
            <a:ext cx="1380850" cy="952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#,M,O,D)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148" y="4104553"/>
            <a:ext cx="103" cy="2479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579219" y="6275536"/>
            <a:ext cx="293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96965" y="627553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66007" y="627553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604593" y="627553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943179" y="627553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260925" y="627553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578673" y="6279444"/>
            <a:ext cx="293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x 16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086010" y="1877633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wispy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316664" y="2665476"/>
            <a:ext cx="6698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plural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948525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  <a:stCxn id="114" idx="7"/>
          </p:cNvCxnSpPr>
          <p:nvPr/>
        </p:nvCxnSpPr>
        <p:spPr>
          <a:xfrm flipV="1">
            <a:off x="8052141" y="1877633"/>
            <a:ext cx="1052157" cy="337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  <a:stCxn id="114" idx="5"/>
            <a:endCxn id="39" idx="1"/>
          </p:cNvCxnSpPr>
          <p:nvPr/>
        </p:nvCxnSpPr>
        <p:spPr>
          <a:xfrm>
            <a:off x="8052141" y="2368452"/>
            <a:ext cx="1033869" cy="201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72410" y="2665476"/>
            <a:ext cx="577079" cy="10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6905413" y="2025029"/>
            <a:ext cx="96198" cy="136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  <a:stCxn id="76" idx="3"/>
            <a:endCxn id="31" idx="3"/>
          </p:cNvCxnSpPr>
          <p:nvPr/>
        </p:nvCxnSpPr>
        <p:spPr>
          <a:xfrm flipV="1">
            <a:off x="5986517" y="2924563"/>
            <a:ext cx="562972" cy="433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1503942" y="519689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(letter | context)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9C115E-C482-4CB4-8EF2-E04BDAE9404F}"/>
              </a:ext>
            </a:extLst>
          </p:cNvPr>
          <p:cNvSpPr/>
          <p:nvPr/>
        </p:nvSpPr>
        <p:spPr>
          <a:xfrm>
            <a:off x="6516966" y="2739968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031D3-BA06-4E4C-9E23-8FD470874BE5}"/>
              </a:ext>
            </a:extLst>
          </p:cNvPr>
          <p:cNvCxnSpPr>
            <a:cxnSpLocks/>
            <a:stCxn id="117" idx="2"/>
            <a:endCxn id="157" idx="0"/>
          </p:cNvCxnSpPr>
          <p:nvPr/>
        </p:nvCxnSpPr>
        <p:spPr>
          <a:xfrm>
            <a:off x="6953512" y="2161897"/>
            <a:ext cx="412192" cy="22137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FA58836-E777-4C4B-84B1-630938DB5701}"/>
              </a:ext>
            </a:extLst>
          </p:cNvPr>
          <p:cNvSpPr/>
          <p:nvPr/>
        </p:nvSpPr>
        <p:spPr>
          <a:xfrm>
            <a:off x="7862585" y="2183857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DB12EA-C99E-4C86-BFA3-5744E86F4590}"/>
              </a:ext>
            </a:extLst>
          </p:cNvPr>
          <p:cNvGrpSpPr/>
          <p:nvPr/>
        </p:nvGrpSpPr>
        <p:grpSpPr>
          <a:xfrm>
            <a:off x="6068849" y="3330569"/>
            <a:ext cx="803012" cy="833182"/>
            <a:chOff x="6059014" y="3298095"/>
            <a:chExt cx="803012" cy="83318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A94A772-58A2-4797-B13D-6561BE9E6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6F9C32-D6BD-4436-A948-CECCF6080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68A88A-32C7-4BE8-8BA4-3EF7E1B3AD4C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93211F-6DB4-4FF2-B8CE-07A3EC8AB124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E3E7C01-6C13-4FBE-9583-E8BD380C34A0}"/>
              </a:ext>
            </a:extLst>
          </p:cNvPr>
          <p:cNvGrpSpPr/>
          <p:nvPr/>
        </p:nvGrpSpPr>
        <p:grpSpPr>
          <a:xfrm>
            <a:off x="5787744" y="4375676"/>
            <a:ext cx="3155919" cy="2096776"/>
            <a:chOff x="5823542" y="4320918"/>
            <a:chExt cx="3155919" cy="2096776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627CFC26-7549-4795-B74C-BB71E4389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" b="3466"/>
            <a:stretch/>
          </p:blipFill>
          <p:spPr>
            <a:xfrm>
              <a:off x="5823542" y="4320918"/>
              <a:ext cx="3155919" cy="20967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7F531ED-A231-4F2E-BDCD-2DB62390DD11}"/>
                </a:ext>
              </a:extLst>
            </p:cNvPr>
            <p:cNvGrpSpPr/>
            <p:nvPr/>
          </p:nvGrpSpPr>
          <p:grpSpPr>
            <a:xfrm>
              <a:off x="5823542" y="5731675"/>
              <a:ext cx="656629" cy="686019"/>
              <a:chOff x="6052968" y="3298096"/>
              <a:chExt cx="809058" cy="84527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CCA71BF-255E-4DC6-90F4-50FA842BF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877" y="3931506"/>
                <a:ext cx="58667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15D95B2-FBB5-408A-A34A-C3F2FAC59F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9967" y="3321828"/>
                <a:ext cx="0" cy="609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82F09B-2747-44D0-B6D7-F230938DDD47}"/>
                  </a:ext>
                </a:extLst>
              </p:cNvPr>
              <p:cNvSpPr txBox="1"/>
              <p:nvPr/>
            </p:nvSpPr>
            <p:spPr>
              <a:xfrm rot="16200000">
                <a:off x="5807695" y="3543369"/>
                <a:ext cx="718080" cy="2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Dimension 2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FDDBC85-E485-44DD-8FA5-AB5AD2CC992C}"/>
                  </a:ext>
                </a:extLst>
              </p:cNvPr>
              <p:cNvSpPr txBox="1"/>
              <p:nvPr/>
            </p:nvSpPr>
            <p:spPr>
              <a:xfrm>
                <a:off x="6152236" y="3915833"/>
                <a:ext cx="709790" cy="2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Dimension 1</a:t>
                </a:r>
              </a:p>
            </p:txBody>
          </p:sp>
        </p:grp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A271CC2-1BC0-4D01-A3C5-D08046165007}"/>
              </a:ext>
            </a:extLst>
          </p:cNvPr>
          <p:cNvSpPr/>
          <p:nvPr/>
        </p:nvSpPr>
        <p:spPr>
          <a:xfrm>
            <a:off x="2900364" y="5930933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E66390-739F-4DED-94C1-AFC5E834D6E5}"/>
              </a:ext>
            </a:extLst>
          </p:cNvPr>
          <p:cNvSpPr/>
          <p:nvPr/>
        </p:nvSpPr>
        <p:spPr>
          <a:xfrm>
            <a:off x="3226296" y="4756575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1C4FEA6-7AE4-4F69-A11A-4F421202DF68}"/>
              </a:ext>
            </a:extLst>
          </p:cNvPr>
          <p:cNvSpPr/>
          <p:nvPr/>
        </p:nvSpPr>
        <p:spPr>
          <a:xfrm>
            <a:off x="3565570" y="5143198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AD8E4BC-B2C7-41B8-A0B6-622712E16148}"/>
              </a:ext>
            </a:extLst>
          </p:cNvPr>
          <p:cNvSpPr/>
          <p:nvPr/>
        </p:nvSpPr>
        <p:spPr>
          <a:xfrm>
            <a:off x="3897103" y="4366988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3D39731-1A2B-4261-948C-7EF7BEC62F41}"/>
              </a:ext>
            </a:extLst>
          </p:cNvPr>
          <p:cNvSpPr/>
          <p:nvPr/>
        </p:nvSpPr>
        <p:spPr>
          <a:xfrm>
            <a:off x="4230975" y="4756575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41C1A0-6AFD-44DA-9595-1B41C7D21BC6}"/>
              </a:ext>
            </a:extLst>
          </p:cNvPr>
          <p:cNvSpPr/>
          <p:nvPr/>
        </p:nvSpPr>
        <p:spPr>
          <a:xfrm>
            <a:off x="4568180" y="5543060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C39E-F945-41A7-B580-4E3A525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Supplementary Figure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59B241-0ABA-490D-8D14-F55E422CC10B}"/>
              </a:ext>
            </a:extLst>
          </p:cNvPr>
          <p:cNvSpPr txBox="1"/>
          <p:nvPr/>
        </p:nvSpPr>
        <p:spPr>
          <a:xfrm>
            <a:off x="3889943" y="1018809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LDT Training 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81EBC9-7794-4EF2-8232-0465AAD33D38}"/>
              </a:ext>
            </a:extLst>
          </p:cNvPr>
          <p:cNvSpPr txBox="1"/>
          <p:nvPr/>
        </p:nvSpPr>
        <p:spPr>
          <a:xfrm>
            <a:off x="6471306" y="10188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LDT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2C0F6-3FEB-4567-8E67-C330D6103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81" y="1477551"/>
            <a:ext cx="5909838" cy="2371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925-263D-4B40-881F-BAD23F4E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50" y="3662400"/>
            <a:ext cx="5877465" cy="23481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4C618-6667-4A8E-92DF-A07B350A9E0B}"/>
              </a:ext>
            </a:extLst>
          </p:cNvPr>
          <p:cNvCxnSpPr/>
          <p:nvPr/>
        </p:nvCxnSpPr>
        <p:spPr>
          <a:xfrm>
            <a:off x="3893989" y="2107975"/>
            <a:ext cx="0" cy="3536220"/>
          </a:xfrm>
          <a:prstGeom prst="line">
            <a:avLst/>
          </a:prstGeom>
          <a:ln w="1270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55330C-3AEE-46F5-81EA-20F2C16B9B41}"/>
              </a:ext>
            </a:extLst>
          </p:cNvPr>
          <p:cNvCxnSpPr/>
          <p:nvPr/>
        </p:nvCxnSpPr>
        <p:spPr>
          <a:xfrm>
            <a:off x="4042343" y="2114719"/>
            <a:ext cx="0" cy="3536220"/>
          </a:xfrm>
          <a:prstGeom prst="line">
            <a:avLst/>
          </a:prstGeom>
          <a:ln w="127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C11F7-9408-4CD5-B62B-00D7BA73ACE4}"/>
              </a:ext>
            </a:extLst>
          </p:cNvPr>
          <p:cNvCxnSpPr/>
          <p:nvPr/>
        </p:nvCxnSpPr>
        <p:spPr>
          <a:xfrm>
            <a:off x="4138099" y="2117417"/>
            <a:ext cx="0" cy="3536220"/>
          </a:xfrm>
          <a:prstGeom prst="line">
            <a:avLst/>
          </a:prstGeom>
          <a:ln w="12700">
            <a:solidFill>
              <a:srgbClr val="074C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0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2311-7DAB-4E4D-B8C7-02503379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" y="1770050"/>
            <a:ext cx="10615873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3: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40FB03-CC0E-4697-B710-B8725093E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5A90D-5178-47B7-9DD2-BAFE7ED0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5: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BF22B-EF24-4534-8522-A39210E5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6: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CC392-7727-42B0-9526-D38CC6A3A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173B033-47FE-40BA-B560-5CCC8ACF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8" y="4178395"/>
            <a:ext cx="10415300" cy="23393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831188-111B-406E-B540-114AD0F9B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2" b="13310"/>
          <a:stretch/>
        </p:blipFill>
        <p:spPr>
          <a:xfrm>
            <a:off x="6577845" y="1776955"/>
            <a:ext cx="1992229" cy="21131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A801AB-7F97-47A9-97BB-070AD0691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2" b="13310"/>
          <a:stretch/>
        </p:blipFill>
        <p:spPr>
          <a:xfrm>
            <a:off x="3892359" y="1763652"/>
            <a:ext cx="1992229" cy="2113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74BEAF-F6A4-4729-9275-E41992585D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1" b="13408"/>
          <a:stretch/>
        </p:blipFill>
        <p:spPr>
          <a:xfrm>
            <a:off x="1267229" y="1766036"/>
            <a:ext cx="1992229" cy="211079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A862436-D9A4-4A8A-A416-644012DC3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1" b="13310"/>
          <a:stretch/>
        </p:blipFill>
        <p:spPr>
          <a:xfrm>
            <a:off x="9190004" y="1775576"/>
            <a:ext cx="1992229" cy="2113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Supplementary Figure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5030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8051" y="1280732"/>
            <a:ext cx="681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5810" y="1280732"/>
            <a:ext cx="6928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SP-BQ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E404A6-3A7E-4624-AA06-9B65D8C22D7B}"/>
              </a:ext>
            </a:extLst>
          </p:cNvPr>
          <p:cNvGrpSpPr/>
          <p:nvPr/>
        </p:nvGrpSpPr>
        <p:grpSpPr>
          <a:xfrm>
            <a:off x="1056357" y="3255348"/>
            <a:ext cx="803012" cy="833182"/>
            <a:chOff x="6059014" y="3298095"/>
            <a:chExt cx="803012" cy="83318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46E15C-C546-4966-ADC7-D6E469E6A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33169A3-97FC-4F6D-8F3D-4951A7F2B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0A921D-BAF5-4537-B31C-7286E59D9942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E7CF9C-D6B3-4368-86C8-695B3343F884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D4EFE5-BC0B-4D43-96C9-6316C7BD1FC2}"/>
              </a:ext>
            </a:extLst>
          </p:cNvPr>
          <p:cNvGrpSpPr/>
          <p:nvPr/>
        </p:nvGrpSpPr>
        <p:grpSpPr>
          <a:xfrm>
            <a:off x="3679312" y="3255348"/>
            <a:ext cx="803012" cy="833182"/>
            <a:chOff x="6059014" y="3298095"/>
            <a:chExt cx="803012" cy="83318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0F8CD9-5808-40FC-B4C2-82EB9E478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E8EAAE6-BE7A-407E-AF15-0419B5DB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607042-0253-4829-A2A1-C936A53A851E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9C4AA1-65D0-4065-B0AC-03C8195F1725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66BB1A-D0E1-4C37-9275-142946A9BDD1}"/>
              </a:ext>
            </a:extLst>
          </p:cNvPr>
          <p:cNvGrpSpPr/>
          <p:nvPr/>
        </p:nvGrpSpPr>
        <p:grpSpPr>
          <a:xfrm>
            <a:off x="6365245" y="3255348"/>
            <a:ext cx="803012" cy="833182"/>
            <a:chOff x="6059014" y="3298095"/>
            <a:chExt cx="803012" cy="8331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D57C68-02B8-4A6E-B3D9-D0ED52729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D64EFA-7307-4969-8EE5-C6A17E66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2277D-27AD-43BD-A350-B6257CB09B2B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ADFF99-1848-460A-A4B1-84219C73776D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3A81AE-2B05-4256-8AC8-0D6629494286}"/>
              </a:ext>
            </a:extLst>
          </p:cNvPr>
          <p:cNvGrpSpPr/>
          <p:nvPr/>
        </p:nvGrpSpPr>
        <p:grpSpPr>
          <a:xfrm>
            <a:off x="9018712" y="3167329"/>
            <a:ext cx="803012" cy="833182"/>
            <a:chOff x="6059014" y="3298095"/>
            <a:chExt cx="803012" cy="8331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906E7B6-AC26-4C06-AC6B-10028A2A0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2E321A-46C7-4663-AAB1-996A25659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D49493-8D8F-43FF-A1B0-327F34BF4E4A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C65534-FEEE-4EBF-AB9D-94D976658CD9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6F2-ED6F-44AD-AAB9-6B8EA1E3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74"/>
            <a:ext cx="2162379" cy="1325563"/>
          </a:xfrm>
        </p:spPr>
        <p:txBody>
          <a:bodyPr>
            <a:noAutofit/>
          </a:bodyPr>
          <a:lstStyle/>
          <a:p>
            <a:r>
              <a:rPr lang="en-US" sz="3200" dirty="0"/>
              <a:t>Supplementary Figure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6133AD-A1C4-4788-B355-9B1979125BD4}"/>
              </a:ext>
            </a:extLst>
          </p:cNvPr>
          <p:cNvSpPr txBox="1"/>
          <p:nvPr/>
        </p:nvSpPr>
        <p:spPr>
          <a:xfrm>
            <a:off x="2634540" y="430825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628ED-7843-41A0-A80D-5D7038A2673A}"/>
              </a:ext>
            </a:extLst>
          </p:cNvPr>
          <p:cNvSpPr txBox="1"/>
          <p:nvPr/>
        </p:nvSpPr>
        <p:spPr>
          <a:xfrm>
            <a:off x="2634540" y="2828347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4C887-C75D-42EB-964D-86DAC263BD66}"/>
              </a:ext>
            </a:extLst>
          </p:cNvPr>
          <p:cNvSpPr txBox="1"/>
          <p:nvPr/>
        </p:nvSpPr>
        <p:spPr>
          <a:xfrm>
            <a:off x="2634540" y="4749232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46270-10C1-488A-B874-BAC4911C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0091" b="11078"/>
          <a:stretch/>
        </p:blipFill>
        <p:spPr>
          <a:xfrm>
            <a:off x="3319749" y="2633165"/>
            <a:ext cx="2263698" cy="2116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538575-E102-49B8-8663-B160E6F77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9191" b="10993"/>
          <a:stretch/>
        </p:blipFill>
        <p:spPr>
          <a:xfrm>
            <a:off x="5761094" y="2633165"/>
            <a:ext cx="2269540" cy="2148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967E3-065D-42A5-97F1-B22A72A7D7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7982" b="11380"/>
          <a:stretch/>
        </p:blipFill>
        <p:spPr>
          <a:xfrm>
            <a:off x="3222512" y="4593276"/>
            <a:ext cx="2263697" cy="2166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6622E9-17EA-467E-A0B8-FACE0B5F86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7982" b="11380"/>
          <a:stretch/>
        </p:blipFill>
        <p:spPr>
          <a:xfrm>
            <a:off x="5766938" y="4593276"/>
            <a:ext cx="2263696" cy="216651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053AC79-0355-47C9-B826-EBE14C4C115F}"/>
              </a:ext>
            </a:extLst>
          </p:cNvPr>
          <p:cNvGrpSpPr/>
          <p:nvPr/>
        </p:nvGrpSpPr>
        <p:grpSpPr>
          <a:xfrm>
            <a:off x="5694494" y="6024818"/>
            <a:ext cx="803012" cy="833182"/>
            <a:chOff x="6059014" y="3298095"/>
            <a:chExt cx="803012" cy="8331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5EFCE8-3829-48C3-A13C-28AC9C85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65C9F7-3380-44F6-B407-A60FE3A6D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D7CDDF-0313-4F89-BD39-DBDD8BD23595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A5F56A-6DF3-47D7-9F4B-1CF49B9DDD11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DE5578-25F1-4A52-A44D-E7D6C61AC826}"/>
              </a:ext>
            </a:extLst>
          </p:cNvPr>
          <p:cNvGrpSpPr/>
          <p:nvPr/>
        </p:nvGrpSpPr>
        <p:grpSpPr>
          <a:xfrm>
            <a:off x="3079634" y="6024818"/>
            <a:ext cx="803012" cy="833182"/>
            <a:chOff x="6059014" y="3298095"/>
            <a:chExt cx="803012" cy="83318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8FEC8E-B7A9-4F6F-B60B-67FE87BD0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53B1A4-6815-4364-8516-A2A53825F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8F2304-5CD4-4B99-88B0-BBC0A6440C0C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4CD4E7-0B30-4C0F-872D-47082A41205A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81A878-7714-410B-A4B2-7C356CBD85ED}"/>
              </a:ext>
            </a:extLst>
          </p:cNvPr>
          <p:cNvGrpSpPr/>
          <p:nvPr/>
        </p:nvGrpSpPr>
        <p:grpSpPr>
          <a:xfrm>
            <a:off x="5666017" y="3928188"/>
            <a:ext cx="803012" cy="833182"/>
            <a:chOff x="6059014" y="3298095"/>
            <a:chExt cx="803012" cy="83318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5423E9E-32B9-4BD9-B175-92B4001B6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D1072D7-A3C1-461F-8310-C3B2A1625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84A5B0-A953-47DE-9D30-EBE65DA8B2B7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9C2BAF-9C68-4BC1-AE65-A55B9FA0DDCC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093650-1561-4BF7-A544-38A18CDBA2D4}"/>
              </a:ext>
            </a:extLst>
          </p:cNvPr>
          <p:cNvGrpSpPr/>
          <p:nvPr/>
        </p:nvGrpSpPr>
        <p:grpSpPr>
          <a:xfrm>
            <a:off x="3076848" y="3931219"/>
            <a:ext cx="803012" cy="833182"/>
            <a:chOff x="6059014" y="3298095"/>
            <a:chExt cx="803012" cy="8331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0E84387-25FB-4A5B-A570-CBEA64B97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538EBF0-A51D-45F8-8E7C-7E5A0CD89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3B01D9-6866-4CCC-BADE-7F1513C3272E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6E86DC-817B-43A8-9739-B7A717BBA14E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5A0770D-578C-40C3-9557-9B1214C6A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17" y="513202"/>
            <a:ext cx="5268784" cy="20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D5868-2452-494D-B15D-5746A4B71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7" y="1422735"/>
            <a:ext cx="5969653" cy="2848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1C5B0-5437-4C66-91C4-3DC81131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71"/>
            <a:ext cx="10515600" cy="1325563"/>
          </a:xfrm>
        </p:spPr>
        <p:txBody>
          <a:bodyPr/>
          <a:lstStyle/>
          <a:p>
            <a:r>
              <a:rPr lang="en-US" dirty="0"/>
              <a:t>Supplementary 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A1C3-F427-44D4-970B-2E9D5E1C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8" y="3938329"/>
            <a:ext cx="5969654" cy="2848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1CC28-04B1-435E-BE47-664FB82EA71B}"/>
              </a:ext>
            </a:extLst>
          </p:cNvPr>
          <p:cNvSpPr txBox="1"/>
          <p:nvPr/>
        </p:nvSpPr>
        <p:spPr>
          <a:xfrm>
            <a:off x="3751787" y="1053403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D33A4-AB13-4C13-92D8-2B1D211205EF}"/>
              </a:ext>
            </a:extLst>
          </p:cNvPr>
          <p:cNvSpPr txBox="1"/>
          <p:nvPr/>
        </p:nvSpPr>
        <p:spPr>
          <a:xfrm>
            <a:off x="6570013" y="1053403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F321B-F73F-465A-9577-71AE6A7F218D}"/>
              </a:ext>
            </a:extLst>
          </p:cNvPr>
          <p:cNvSpPr txBox="1"/>
          <p:nvPr/>
        </p:nvSpPr>
        <p:spPr>
          <a:xfrm rot="16200000">
            <a:off x="1697378" y="2429694"/>
            <a:ext cx="17363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30DB3-0390-4C20-B1EA-794B0B6F39CD}"/>
              </a:ext>
            </a:extLst>
          </p:cNvPr>
          <p:cNvSpPr txBox="1"/>
          <p:nvPr/>
        </p:nvSpPr>
        <p:spPr>
          <a:xfrm rot="16200000">
            <a:off x="1809303" y="5061955"/>
            <a:ext cx="1503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KL Divergence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C5C93-7330-4673-A5D5-5024E306BC06}"/>
              </a:ext>
            </a:extLst>
          </p:cNvPr>
          <p:cNvSpPr/>
          <p:nvPr/>
        </p:nvSpPr>
        <p:spPr>
          <a:xfrm>
            <a:off x="4769560" y="1517635"/>
            <a:ext cx="315589" cy="5106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0DFB3B-0A5C-4BAE-830F-76B4B38892C4}"/>
              </a:ext>
            </a:extLst>
          </p:cNvPr>
          <p:cNvSpPr/>
          <p:nvPr/>
        </p:nvSpPr>
        <p:spPr>
          <a:xfrm>
            <a:off x="7592332" y="1517635"/>
            <a:ext cx="315589" cy="5106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30772</TotalTime>
  <Words>191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3: Recognition (models)</vt:lpstr>
      <vt:lpstr>Figure 4: Poduction (models)</vt:lpstr>
      <vt:lpstr>Figure 5: Recognition (participants)</vt:lpstr>
      <vt:lpstr>Figure 6: Production (participants)</vt:lpstr>
      <vt:lpstr>Supplementary Figure 1</vt:lpstr>
      <vt:lpstr>Supplementary Figure 2</vt:lpstr>
      <vt:lpstr>Supplementary Figure 3</vt:lpstr>
      <vt:lpstr>Supplementary Figure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175</cp:revision>
  <dcterms:created xsi:type="dcterms:W3CDTF">2021-01-27T09:38:55Z</dcterms:created>
  <dcterms:modified xsi:type="dcterms:W3CDTF">2021-07-19T19:00:24Z</dcterms:modified>
</cp:coreProperties>
</file>