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2" r:id="rId4"/>
    <p:sldId id="263" r:id="rId5"/>
    <p:sldId id="259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C7A"/>
    <a:srgbClr val="27AAE1"/>
    <a:srgbClr val="666666"/>
    <a:srgbClr val="07A075"/>
    <a:srgbClr val="FFFFFF"/>
    <a:srgbClr val="0173B2"/>
    <a:srgbClr val="029E73"/>
    <a:srgbClr val="DE8F05"/>
    <a:srgbClr val="117CB6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2D7-A19D-487F-8FFF-1701CB8CA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756A6-DCE2-4E4A-9E10-C7301FE1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8B01C-92F3-4D16-A4C9-533C4A33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9660-5F7F-487B-986E-596017C5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602A-0C91-496E-8DBD-D797F4EC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4DC-5D3E-4189-9053-7450E520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A6FE1-D68C-41B3-A03F-C6D37030E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4CCE-E2BC-4EB0-8757-16EBB9E1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C99C7-6A7C-4BB5-B75E-F28B8F1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B85F-0B89-4C0D-B06E-BB3ED7DF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C5DE4-5513-41A7-B83D-AB64FD6A8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C97B0-495A-4413-A2CF-E47EDFEEA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81F0-A980-4942-9F08-98DD60EC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00CE-510A-4D12-AC95-1D0F5E29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88481-FB74-47EB-99E8-5B4932F0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6F5F-36A7-4861-A73F-A5638260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FCCB-D697-4E40-8B11-7D8D441F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44C5-9E34-4E39-8179-61352FE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DE3B5-6F06-4054-8DE7-8813AAD5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AC0F-9352-4539-8F52-62B805FA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2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BCC3-E7E5-404E-A6BE-70286226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A0621-90B9-4A5F-A77A-941BDE5A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383B-A87B-4940-9583-59FBEAA2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FF27-13C2-4BB2-9F6D-86E05687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889A-28BB-472E-8748-4DBA37E4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4430-D6F4-4787-8313-0EADD40F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2BE5-C73E-4940-AA47-0C9543922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1DE46-EBCC-477F-94BD-5D0E73132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BB0A8-4D80-4486-9DF6-3AACC3D6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0E9B2-0AEE-416F-B61E-10C2B746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456E-21DF-4ED1-A3D6-978D9035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4C1B-E641-4984-AE45-2BB864EA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73B36-4FBB-4C14-9CB5-06174622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F3C05-D0AB-49FD-B2F0-2768ED7C7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F5D1F-C487-4F17-A90A-055CBCA2D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48302-BED5-48D4-A11B-DC42E5B85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3B4D4-7C12-4A01-92E9-5FC1C879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73CA0-9D7E-4844-929D-40A15826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EA681-04FB-46D6-966A-7942BECB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1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8632-F9EF-4864-9A0D-92C6FC0F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E0763-1AEF-49FB-BA0D-DAC23F66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2961-40D2-4B67-894D-2B7832FE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9A644-AE01-4137-8293-D7EBFF5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79C89-3F8C-461F-B593-F197A12D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32B45-EAA7-4097-B927-92FEC964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C373-E136-4C02-896B-54E8DBB6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7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24C3-430D-417E-84A5-B8F05673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517F-29F0-47CB-BBEF-E69764A6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BD2C6-3E74-4927-B3E0-9C1412FC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39296-8766-4757-A000-1532FADD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E5147-93D7-48C4-8658-44ACD8C0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672AF-977D-4D14-989C-5453C902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4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BBBC-9F18-4A1E-AFBE-A2C54FE9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86AB1-67ED-4100-9FE9-448425AEC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0FAA7-7104-4C85-9E8A-F9327201E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DC094-6F3D-454B-8FFC-281301AC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15EA0-72BC-4EC6-BC0A-15413B01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4D594-A023-43A7-9AF9-D9CACBED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A9FE6-F11D-4729-A8DC-5666AC38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6FDE-1235-4BB0-9B1C-653D75BA1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003C-E29A-4320-94FE-00D736259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6F45-9AFD-49D1-9CCA-D11CA817383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9DCC-A47D-4EE7-8D3C-A7C8FC3A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8931-CFA2-4118-B979-36C0DE410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79">
            <a:extLst>
              <a:ext uri="{FF2B5EF4-FFF2-40B4-BE49-F238E27FC236}">
                <a16:creationId xmlns:a16="http://schemas.microsoft.com/office/drawing/2014/main" id="{8F2177C7-539E-4885-8649-F10B88A5F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24" y="4302104"/>
            <a:ext cx="2613089" cy="210248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954F1739-8612-401D-9E75-608C9334D5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" b="2317"/>
          <a:stretch/>
        </p:blipFill>
        <p:spPr>
          <a:xfrm>
            <a:off x="6279714" y="1082516"/>
            <a:ext cx="2804673" cy="28657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63964-1EF6-474E-96B5-BB908D69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81" y="-242370"/>
            <a:ext cx="10515600" cy="1325563"/>
          </a:xfrm>
        </p:spPr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78E21-34D4-4C7C-9A38-6AAD81DB88D8}"/>
              </a:ext>
            </a:extLst>
          </p:cNvPr>
          <p:cNvSpPr/>
          <p:nvPr/>
        </p:nvSpPr>
        <p:spPr>
          <a:xfrm>
            <a:off x="3113945" y="2326163"/>
            <a:ext cx="209725" cy="397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1D381-B8C0-43DC-9EB9-4577542F7E06}"/>
              </a:ext>
            </a:extLst>
          </p:cNvPr>
          <p:cNvSpPr/>
          <p:nvPr/>
        </p:nvSpPr>
        <p:spPr>
          <a:xfrm>
            <a:off x="3103620" y="1503899"/>
            <a:ext cx="1795244" cy="419450"/>
          </a:xfrm>
          <a:prstGeom prst="rect">
            <a:avLst/>
          </a:prstGeom>
          <a:solidFill>
            <a:srgbClr val="6666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(16)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36009-E10A-4CC4-A0F2-E508EF44ADE4}"/>
              </a:ext>
            </a:extLst>
          </p:cNvPr>
          <p:cNvSpPr/>
          <p:nvPr/>
        </p:nvSpPr>
        <p:spPr>
          <a:xfrm>
            <a:off x="3103620" y="2315213"/>
            <a:ext cx="1795244" cy="419450"/>
          </a:xfrm>
          <a:prstGeom prst="rect">
            <a:avLst/>
          </a:prstGeom>
          <a:solidFill>
            <a:srgbClr val="074C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(128)</a:t>
            </a: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C1FDBB-D80F-4049-980E-030AE2D71EE2}"/>
              </a:ext>
            </a:extLst>
          </p:cNvPr>
          <p:cNvSpPr/>
          <p:nvPr/>
        </p:nvSpPr>
        <p:spPr>
          <a:xfrm>
            <a:off x="3103620" y="3124497"/>
            <a:ext cx="1795244" cy="419450"/>
          </a:xfrm>
          <a:prstGeom prst="rect">
            <a:avLst/>
          </a:prstGeom>
          <a:solidFill>
            <a:srgbClr val="27AA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(27)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A166465-7AA3-4E9F-BF7C-4F53C63E7615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rot="16200000" flipH="1">
            <a:off x="3020033" y="2524937"/>
            <a:ext cx="397549" cy="12700"/>
          </a:xfrm>
          <a:prstGeom prst="curvedConnector5">
            <a:avLst>
              <a:gd name="adj1" fmla="val -48318"/>
              <a:gd name="adj2" fmla="val -3636811"/>
              <a:gd name="adj3" fmla="val 1443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6AA137-1E7C-4279-9CAE-DBD874940D1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001242" y="1923349"/>
            <a:ext cx="0" cy="391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66FF72-423D-4E00-8FE1-4D09931F5E5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001242" y="2734663"/>
            <a:ext cx="0" cy="3898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42F4EF-FB1E-4E50-AE57-E7FD94491B5D}"/>
              </a:ext>
            </a:extLst>
          </p:cNvPr>
          <p:cNvSpPr txBox="1"/>
          <p:nvPr/>
        </p:nvSpPr>
        <p:spPr>
          <a:xfrm>
            <a:off x="2797283" y="760079"/>
            <a:ext cx="1638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M O D _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E9910-4C55-4D6F-ADB9-8B823B2A4CAB}"/>
              </a:ext>
            </a:extLst>
          </p:cNvPr>
          <p:cNvSpPr txBox="1"/>
          <p:nvPr/>
        </p:nvSpPr>
        <p:spPr>
          <a:xfrm>
            <a:off x="4030648" y="1877633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A8411-B9EC-4780-BB29-D5E46335E5F5}"/>
              </a:ext>
            </a:extLst>
          </p:cNvPr>
          <p:cNvSpPr txBox="1"/>
          <p:nvPr/>
        </p:nvSpPr>
        <p:spPr>
          <a:xfrm>
            <a:off x="1794923" y="2201771"/>
            <a:ext cx="116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connections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60981-6F23-4124-8EBA-3D9C12243F27}"/>
              </a:ext>
            </a:extLst>
          </p:cNvPr>
          <p:cNvSpPr txBox="1"/>
          <p:nvPr/>
        </p:nvSpPr>
        <p:spPr>
          <a:xfrm>
            <a:off x="4019116" y="2702423"/>
            <a:ext cx="946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27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0BEB6-517F-486C-9E57-4D0CBF970D7B}"/>
              </a:ext>
            </a:extLst>
          </p:cNvPr>
          <p:cNvSpPr txBox="1"/>
          <p:nvPr/>
        </p:nvSpPr>
        <p:spPr>
          <a:xfrm>
            <a:off x="1991778" y="713861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2517D-EF9F-4911-8AC7-3E050BF11FEC}"/>
              </a:ext>
            </a:extLst>
          </p:cNvPr>
          <p:cNvSpPr txBox="1"/>
          <p:nvPr/>
        </p:nvSpPr>
        <p:spPr>
          <a:xfrm>
            <a:off x="5397585" y="71405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597D42-D5DB-4A76-BE42-A724C9CF7582}"/>
              </a:ext>
            </a:extLst>
          </p:cNvPr>
          <p:cNvSpPr txBox="1"/>
          <p:nvPr/>
        </p:nvSpPr>
        <p:spPr>
          <a:xfrm>
            <a:off x="1991778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52B58-44A4-4165-938D-3F6CA708E077}"/>
              </a:ext>
            </a:extLst>
          </p:cNvPr>
          <p:cNvCxnSpPr>
            <a:cxnSpLocks/>
            <a:stCxn id="8" idx="3"/>
            <a:endCxn id="104" idx="1"/>
          </p:cNvCxnSpPr>
          <p:nvPr/>
        </p:nvCxnSpPr>
        <p:spPr>
          <a:xfrm flipV="1">
            <a:off x="4898864" y="2515412"/>
            <a:ext cx="1380850" cy="952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3043B8-6EE9-4EDF-B670-F954747D1624}"/>
              </a:ext>
            </a:extLst>
          </p:cNvPr>
          <p:cNvSpPr txBox="1"/>
          <p:nvPr/>
        </p:nvSpPr>
        <p:spPr>
          <a:xfrm>
            <a:off x="3120708" y="3765999"/>
            <a:ext cx="176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 | #,M,O,D)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09C5DD-3ABC-48A6-9879-51A6AD0EE41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001148" y="4104553"/>
            <a:ext cx="103" cy="24797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1BB179-B998-45CB-97F6-8114D7B76BF1}"/>
              </a:ext>
            </a:extLst>
          </p:cNvPr>
          <p:cNvSpPr txBox="1"/>
          <p:nvPr/>
        </p:nvSpPr>
        <p:spPr>
          <a:xfrm>
            <a:off x="2579219" y="6275536"/>
            <a:ext cx="2936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42544A-008D-430C-B5E4-B8ADB332FA23}"/>
              </a:ext>
            </a:extLst>
          </p:cNvPr>
          <p:cNvSpPr txBox="1"/>
          <p:nvPr/>
        </p:nvSpPr>
        <p:spPr>
          <a:xfrm>
            <a:off x="2896965" y="6275536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FFEC49-408A-4D2B-A80A-C6AB11789D0D}"/>
              </a:ext>
            </a:extLst>
          </p:cNvPr>
          <p:cNvSpPr txBox="1"/>
          <p:nvPr/>
        </p:nvSpPr>
        <p:spPr>
          <a:xfrm>
            <a:off x="3266007" y="6275536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A00B86-DF6F-4E13-85C7-A4B328AA5B65}"/>
              </a:ext>
            </a:extLst>
          </p:cNvPr>
          <p:cNvSpPr txBox="1"/>
          <p:nvPr/>
        </p:nvSpPr>
        <p:spPr>
          <a:xfrm>
            <a:off x="3604593" y="6275536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9BDD7E-135E-41BD-A946-7A03E2CB59FF}"/>
              </a:ext>
            </a:extLst>
          </p:cNvPr>
          <p:cNvSpPr txBox="1"/>
          <p:nvPr/>
        </p:nvSpPr>
        <p:spPr>
          <a:xfrm>
            <a:off x="3943179" y="6275536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37BA8-4551-4A86-81F1-EA68712DC57A}"/>
              </a:ext>
            </a:extLst>
          </p:cNvPr>
          <p:cNvSpPr txBox="1"/>
          <p:nvPr/>
        </p:nvSpPr>
        <p:spPr>
          <a:xfrm>
            <a:off x="4260925" y="6275536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15F20-37CB-4A80-85DC-A8BB68AE50A9}"/>
              </a:ext>
            </a:extLst>
          </p:cNvPr>
          <p:cNvSpPr txBox="1"/>
          <p:nvPr/>
        </p:nvSpPr>
        <p:spPr>
          <a:xfrm>
            <a:off x="4578673" y="6279444"/>
            <a:ext cx="2936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765240-8329-40BE-B7F5-D40B1AD93BDD}"/>
              </a:ext>
            </a:extLst>
          </p:cNvPr>
          <p:cNvSpPr txBox="1"/>
          <p:nvPr/>
        </p:nvSpPr>
        <p:spPr>
          <a:xfrm>
            <a:off x="5397585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25088D-E132-4BF8-A875-01F098EF3D9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001242" y="1091782"/>
            <a:ext cx="0" cy="41211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131690-FEFB-426E-B871-00876C86BD88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4001242" y="3543947"/>
            <a:ext cx="9" cy="2220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F32FAA7-F9C5-46A2-99E5-4073E7122E14}"/>
              </a:ext>
            </a:extLst>
          </p:cNvPr>
          <p:cNvSpPr txBox="1"/>
          <p:nvPr/>
        </p:nvSpPr>
        <p:spPr>
          <a:xfrm>
            <a:off x="4020554" y="1060932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x 16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A9E511-F48A-48E3-B730-1359ACB7DDB3}"/>
              </a:ext>
            </a:extLst>
          </p:cNvPr>
          <p:cNvSpPr txBox="1"/>
          <p:nvPr/>
        </p:nvSpPr>
        <p:spPr>
          <a:xfrm>
            <a:off x="9086010" y="1877633"/>
            <a:ext cx="65913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wispy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A3F4E62-DA99-4D5F-92EC-4D58CD083B73}"/>
              </a:ext>
            </a:extLst>
          </p:cNvPr>
          <p:cNvSpPr txBox="1"/>
          <p:nvPr/>
        </p:nvSpPr>
        <p:spPr>
          <a:xfrm>
            <a:off x="5316664" y="2665476"/>
            <a:ext cx="669853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plum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pluma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perch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percha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plural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D7147B-9502-4A93-84AB-5CB0F0A9FA7D}"/>
              </a:ext>
            </a:extLst>
          </p:cNvPr>
          <p:cNvSpPr txBox="1"/>
          <p:nvPr/>
        </p:nvSpPr>
        <p:spPr>
          <a:xfrm>
            <a:off x="5948525" y="744639"/>
            <a:ext cx="3030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 Word Cloud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ECCF22E-BD57-4B01-8B65-B59452474BD1}"/>
              </a:ext>
            </a:extLst>
          </p:cNvPr>
          <p:cNvCxnSpPr>
            <a:cxnSpLocks/>
            <a:stCxn id="114" idx="7"/>
          </p:cNvCxnSpPr>
          <p:nvPr/>
        </p:nvCxnSpPr>
        <p:spPr>
          <a:xfrm flipV="1">
            <a:off x="8052141" y="1877633"/>
            <a:ext cx="1052157" cy="337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6A2BFE6-0F3B-40F3-B6E0-34A3A64D9243}"/>
              </a:ext>
            </a:extLst>
          </p:cNvPr>
          <p:cNvCxnSpPr>
            <a:cxnSpLocks/>
            <a:stCxn id="114" idx="5"/>
            <a:endCxn id="39" idx="1"/>
          </p:cNvCxnSpPr>
          <p:nvPr/>
        </p:nvCxnSpPr>
        <p:spPr>
          <a:xfrm>
            <a:off x="8052141" y="2368452"/>
            <a:ext cx="1033869" cy="2016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7E958E-E347-427B-997C-8D500AA0081A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972410" y="2665476"/>
            <a:ext cx="577079" cy="10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757F94C-AAD0-4DA2-BA72-06FF7247EF01}"/>
              </a:ext>
            </a:extLst>
          </p:cNvPr>
          <p:cNvSpPr/>
          <p:nvPr/>
        </p:nvSpPr>
        <p:spPr>
          <a:xfrm>
            <a:off x="6905413" y="2025029"/>
            <a:ext cx="96198" cy="1368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4E5E0A3-07A5-4ECB-81AD-08D8A85022AE}"/>
              </a:ext>
            </a:extLst>
          </p:cNvPr>
          <p:cNvCxnSpPr>
            <a:cxnSpLocks/>
            <a:stCxn id="76" idx="3"/>
            <a:endCxn id="31" idx="3"/>
          </p:cNvCxnSpPr>
          <p:nvPr/>
        </p:nvCxnSpPr>
        <p:spPr>
          <a:xfrm flipV="1">
            <a:off x="5986517" y="2924563"/>
            <a:ext cx="562972" cy="433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7FB1EC-55A5-4ABE-8D52-7B21D76F55C7}"/>
              </a:ext>
            </a:extLst>
          </p:cNvPr>
          <p:cNvSpPr txBox="1"/>
          <p:nvPr/>
        </p:nvSpPr>
        <p:spPr>
          <a:xfrm rot="16200000">
            <a:off x="1503942" y="5196894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(letter | context)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9C115E-C482-4CB4-8EF2-E04BDAE9404F}"/>
              </a:ext>
            </a:extLst>
          </p:cNvPr>
          <p:cNvSpPr/>
          <p:nvPr/>
        </p:nvSpPr>
        <p:spPr>
          <a:xfrm>
            <a:off x="6516966" y="2739968"/>
            <a:ext cx="222079" cy="21626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E031D3-BA06-4E4C-9E23-8FD470874BE5}"/>
              </a:ext>
            </a:extLst>
          </p:cNvPr>
          <p:cNvCxnSpPr>
            <a:cxnSpLocks/>
            <a:stCxn id="117" idx="2"/>
            <a:endCxn id="157" idx="0"/>
          </p:cNvCxnSpPr>
          <p:nvPr/>
        </p:nvCxnSpPr>
        <p:spPr>
          <a:xfrm>
            <a:off x="6953512" y="2161897"/>
            <a:ext cx="412192" cy="221377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9FA58836-E777-4C4B-84B1-630938DB5701}"/>
              </a:ext>
            </a:extLst>
          </p:cNvPr>
          <p:cNvSpPr/>
          <p:nvPr/>
        </p:nvSpPr>
        <p:spPr>
          <a:xfrm>
            <a:off x="7862585" y="2183857"/>
            <a:ext cx="222079" cy="21626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EDB12EA-C99E-4C86-BFA3-5744E86F4590}"/>
              </a:ext>
            </a:extLst>
          </p:cNvPr>
          <p:cNvGrpSpPr/>
          <p:nvPr/>
        </p:nvGrpSpPr>
        <p:grpSpPr>
          <a:xfrm>
            <a:off x="6068849" y="3330569"/>
            <a:ext cx="803012" cy="833182"/>
            <a:chOff x="6059014" y="3298095"/>
            <a:chExt cx="803012" cy="833182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A94A772-58A2-4797-B13D-6561BE9E6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6877" y="3931506"/>
              <a:ext cx="5866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66F9C32-D6BD-4436-A948-CECCF60800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967" y="3321828"/>
              <a:ext cx="0" cy="609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968A88A-32C7-4BE8-8BA4-3EF7E1B3AD4C}"/>
                </a:ext>
              </a:extLst>
            </p:cNvPr>
            <p:cNvSpPr txBox="1"/>
            <p:nvPr/>
          </p:nvSpPr>
          <p:spPr>
            <a:xfrm rot="16200000">
              <a:off x="5807696" y="3549413"/>
              <a:ext cx="718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93211F-6DB4-4FF2-B8CE-07A3EC8AB124}"/>
                </a:ext>
              </a:extLst>
            </p:cNvPr>
            <p:cNvSpPr txBox="1"/>
            <p:nvPr/>
          </p:nvSpPr>
          <p:spPr>
            <a:xfrm>
              <a:off x="6152237" y="3915833"/>
              <a:ext cx="709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1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E3E7C01-6C13-4FBE-9583-E8BD380C34A0}"/>
              </a:ext>
            </a:extLst>
          </p:cNvPr>
          <p:cNvGrpSpPr/>
          <p:nvPr/>
        </p:nvGrpSpPr>
        <p:grpSpPr>
          <a:xfrm>
            <a:off x="5787744" y="4375676"/>
            <a:ext cx="3155919" cy="2096776"/>
            <a:chOff x="5823542" y="4320918"/>
            <a:chExt cx="3155919" cy="2096776"/>
          </a:xfrm>
        </p:grpSpPr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627CFC26-7549-4795-B74C-BB71E43899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4" b="3466"/>
            <a:stretch/>
          </p:blipFill>
          <p:spPr>
            <a:xfrm>
              <a:off x="5823542" y="4320918"/>
              <a:ext cx="3155919" cy="20967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7F531ED-A231-4F2E-BDCD-2DB62390DD11}"/>
                </a:ext>
              </a:extLst>
            </p:cNvPr>
            <p:cNvGrpSpPr/>
            <p:nvPr/>
          </p:nvGrpSpPr>
          <p:grpSpPr>
            <a:xfrm>
              <a:off x="5823542" y="5731675"/>
              <a:ext cx="656629" cy="686019"/>
              <a:chOff x="6052968" y="3298096"/>
              <a:chExt cx="809058" cy="845271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CCA71BF-255E-4DC6-90F4-50FA842BF6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6877" y="3931506"/>
                <a:ext cx="58667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115D95B2-FBB5-408A-A34A-C3F2FAC59F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9967" y="3321828"/>
                <a:ext cx="0" cy="6096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82F09B-2747-44D0-B6D7-F230938DDD47}"/>
                  </a:ext>
                </a:extLst>
              </p:cNvPr>
              <p:cNvSpPr txBox="1"/>
              <p:nvPr/>
            </p:nvSpPr>
            <p:spPr>
              <a:xfrm rot="16200000">
                <a:off x="5807695" y="3543369"/>
                <a:ext cx="718080" cy="22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Dimension 2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FDDBC85-E485-44DD-8FA5-AB5AD2CC992C}"/>
                  </a:ext>
                </a:extLst>
              </p:cNvPr>
              <p:cNvSpPr txBox="1"/>
              <p:nvPr/>
            </p:nvSpPr>
            <p:spPr>
              <a:xfrm>
                <a:off x="6152236" y="3915833"/>
                <a:ext cx="709790" cy="22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Dimension 1</a:t>
                </a:r>
              </a:p>
            </p:txBody>
          </p:sp>
        </p:grp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A271CC2-1BC0-4D01-A3C5-D08046165007}"/>
              </a:ext>
            </a:extLst>
          </p:cNvPr>
          <p:cNvSpPr/>
          <p:nvPr/>
        </p:nvSpPr>
        <p:spPr>
          <a:xfrm>
            <a:off x="2900364" y="5930933"/>
            <a:ext cx="340862" cy="390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1E66390-739F-4DED-94C1-AFC5E834D6E5}"/>
              </a:ext>
            </a:extLst>
          </p:cNvPr>
          <p:cNvSpPr/>
          <p:nvPr/>
        </p:nvSpPr>
        <p:spPr>
          <a:xfrm>
            <a:off x="3226296" y="4756575"/>
            <a:ext cx="340862" cy="390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1C4FEA6-7AE4-4F69-A11A-4F421202DF68}"/>
              </a:ext>
            </a:extLst>
          </p:cNvPr>
          <p:cNvSpPr/>
          <p:nvPr/>
        </p:nvSpPr>
        <p:spPr>
          <a:xfrm>
            <a:off x="3565570" y="5143198"/>
            <a:ext cx="340862" cy="390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AD8E4BC-B2C7-41B8-A0B6-622712E16148}"/>
              </a:ext>
            </a:extLst>
          </p:cNvPr>
          <p:cNvSpPr/>
          <p:nvPr/>
        </p:nvSpPr>
        <p:spPr>
          <a:xfrm>
            <a:off x="3897103" y="4366988"/>
            <a:ext cx="340862" cy="390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3D39731-1A2B-4261-948C-7EF7BEC62F41}"/>
              </a:ext>
            </a:extLst>
          </p:cNvPr>
          <p:cNvSpPr/>
          <p:nvPr/>
        </p:nvSpPr>
        <p:spPr>
          <a:xfrm>
            <a:off x="4230975" y="4756575"/>
            <a:ext cx="340862" cy="390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C41C1A0-6AFD-44DA-9595-1B41C7D21BC6}"/>
              </a:ext>
            </a:extLst>
          </p:cNvPr>
          <p:cNvSpPr/>
          <p:nvPr/>
        </p:nvSpPr>
        <p:spPr>
          <a:xfrm>
            <a:off x="4568180" y="5543060"/>
            <a:ext cx="340862" cy="390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8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C39E-F945-41A7-B580-4E3A5251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Supplementary Figure 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FB9B19F-279F-40E3-A2C6-2EA1F7912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592" y="1367686"/>
            <a:ext cx="5744816" cy="232266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02947C3-0ECC-44B0-9464-53AE0AF66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192" y="3516526"/>
            <a:ext cx="5779212" cy="232266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EBA882-A310-48CD-A514-07939E6E7A94}"/>
              </a:ext>
            </a:extLst>
          </p:cNvPr>
          <p:cNvCxnSpPr>
            <a:cxnSpLocks/>
          </p:cNvCxnSpPr>
          <p:nvPr/>
        </p:nvCxnSpPr>
        <p:spPr>
          <a:xfrm>
            <a:off x="6514522" y="1891945"/>
            <a:ext cx="0" cy="3596811"/>
          </a:xfrm>
          <a:prstGeom prst="line">
            <a:avLst/>
          </a:prstGeom>
          <a:ln w="12700">
            <a:solidFill>
              <a:srgbClr val="DE8F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AD37EB-FD56-4D5E-A315-0AC537312BD8}"/>
              </a:ext>
            </a:extLst>
          </p:cNvPr>
          <p:cNvCxnSpPr>
            <a:cxnSpLocks/>
          </p:cNvCxnSpPr>
          <p:nvPr/>
        </p:nvCxnSpPr>
        <p:spPr>
          <a:xfrm>
            <a:off x="5969024" y="5157315"/>
            <a:ext cx="21467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5129E1-A009-4CA2-A8B5-177F8BC3A470}"/>
              </a:ext>
            </a:extLst>
          </p:cNvPr>
          <p:cNvCxnSpPr>
            <a:cxnSpLocks/>
          </p:cNvCxnSpPr>
          <p:nvPr/>
        </p:nvCxnSpPr>
        <p:spPr>
          <a:xfrm>
            <a:off x="7157480" y="1891945"/>
            <a:ext cx="0" cy="3596811"/>
          </a:xfrm>
          <a:prstGeom prst="line">
            <a:avLst/>
          </a:prstGeom>
          <a:ln w="12700">
            <a:solidFill>
              <a:srgbClr val="017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DCDBF61-F259-4E4D-B82E-113BCDA6497B}"/>
              </a:ext>
            </a:extLst>
          </p:cNvPr>
          <p:cNvCxnSpPr>
            <a:cxnSpLocks/>
          </p:cNvCxnSpPr>
          <p:nvPr/>
        </p:nvCxnSpPr>
        <p:spPr>
          <a:xfrm>
            <a:off x="7737642" y="1891945"/>
            <a:ext cx="0" cy="3596811"/>
          </a:xfrm>
          <a:prstGeom prst="line">
            <a:avLst/>
          </a:prstGeom>
          <a:ln w="12700">
            <a:solidFill>
              <a:srgbClr val="07A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59B241-0ABA-490D-8D14-F55E422CC10B}"/>
              </a:ext>
            </a:extLst>
          </p:cNvPr>
          <p:cNvSpPr txBox="1"/>
          <p:nvPr/>
        </p:nvSpPr>
        <p:spPr>
          <a:xfrm>
            <a:off x="4124612" y="1018809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81EBC9-7794-4EF2-8232-0465AAD33D38}"/>
              </a:ext>
            </a:extLst>
          </p:cNvPr>
          <p:cNvSpPr txBox="1"/>
          <p:nvPr/>
        </p:nvSpPr>
        <p:spPr>
          <a:xfrm>
            <a:off x="5917002" y="1018809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Spanish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58430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D661-4862-4750-8992-5D0EBD61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12311-7DAB-4E4D-B8C7-025033797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24" y="1770050"/>
            <a:ext cx="10615873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8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3: Recognition (models)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BD86DF-559D-460A-95FE-8C4CB493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7" y="1343818"/>
            <a:ext cx="5256563" cy="4882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73FF6A-2606-4813-95A2-BA4D8FF7C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7"/>
            <a:ext cx="5256563" cy="48820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0F0E31-07A9-4C68-9823-FB61E467E58D}"/>
              </a:ext>
            </a:extLst>
          </p:cNvPr>
          <p:cNvGrpSpPr/>
          <p:nvPr/>
        </p:nvGrpSpPr>
        <p:grpSpPr>
          <a:xfrm>
            <a:off x="4255401" y="4984069"/>
            <a:ext cx="1603824" cy="349428"/>
            <a:chOff x="5064072" y="3290509"/>
            <a:chExt cx="2063856" cy="44965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FBD3B9-3C3B-429B-8A17-092E3F3EA1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6869"/>
            <a:stretch/>
          </p:blipFill>
          <p:spPr>
            <a:xfrm>
              <a:off x="5064072" y="3290509"/>
              <a:ext cx="2063856" cy="20618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B1872DA-24E3-4B4F-B1B2-D6269FD455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878"/>
            <a:stretch/>
          </p:blipFill>
          <p:spPr>
            <a:xfrm>
              <a:off x="5064072" y="3496697"/>
              <a:ext cx="2063856" cy="24346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340FB03-CC0E-4697-B710-B8725093E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6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7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4: </a:t>
            </a:r>
            <a:r>
              <a:rPr lang="en-US" dirty="0" err="1"/>
              <a:t>Poduction</a:t>
            </a:r>
            <a:r>
              <a:rPr lang="en-US" dirty="0"/>
              <a:t> (models)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3E00AB-61BD-4CEE-9190-65AC68A9D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7" y="1343816"/>
            <a:ext cx="5256563" cy="48820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2C8D17-DE4D-420E-8DF9-3D7A04415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6"/>
            <a:ext cx="5256564" cy="48820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FA5B359-CD15-4326-9A10-154C05671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020" y="4993130"/>
            <a:ext cx="1609205" cy="302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15A90D-5178-47B7-9DD2-BAFE7ED02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6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8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40D9C65-5D48-493E-B52F-EBFA626E1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6" y="1343816"/>
            <a:ext cx="5256563" cy="4882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F5E8A3-D7BE-4A5D-AAF4-29ACEC56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4" y="52636"/>
            <a:ext cx="10515600" cy="1325563"/>
          </a:xfrm>
        </p:spPr>
        <p:txBody>
          <a:bodyPr/>
          <a:lstStyle/>
          <a:p>
            <a:r>
              <a:rPr lang="en-US" dirty="0"/>
              <a:t>Figure 5: Recognition (participants)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E0812-FD82-4290-8BF6-D98962E05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3816"/>
            <a:ext cx="5256563" cy="48820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D2BAA0D-00B0-4760-A461-74BB617C2E81}"/>
              </a:ext>
            </a:extLst>
          </p:cNvPr>
          <p:cNvGrpSpPr/>
          <p:nvPr/>
        </p:nvGrpSpPr>
        <p:grpSpPr>
          <a:xfrm>
            <a:off x="4289187" y="4966674"/>
            <a:ext cx="1530869" cy="328791"/>
            <a:chOff x="5064072" y="3306427"/>
            <a:chExt cx="2063856" cy="44326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D81491A-6797-4AFA-8FF2-42F7ADB595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1779"/>
            <a:stretch/>
          </p:blipFill>
          <p:spPr>
            <a:xfrm>
              <a:off x="5064072" y="3306427"/>
              <a:ext cx="2063856" cy="24514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DDD178-2CC0-4C73-8C9F-BCE8E9455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1779"/>
            <a:stretch/>
          </p:blipFill>
          <p:spPr>
            <a:xfrm>
              <a:off x="5064072" y="3504546"/>
              <a:ext cx="2063856" cy="245144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2ABF22B-EF24-4534-8522-A39210E50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3815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4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FE3D6D8-1D1B-4007-9C15-0773AC973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6" y="1343816"/>
            <a:ext cx="5256563" cy="4882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5E4F3F-E96A-4732-818E-D73A8534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Figure 6: Production (participants)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00AEE-0C5B-4CFF-9FED-1B9668802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43816"/>
            <a:ext cx="5256563" cy="48820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167394-DB95-4D4D-9A3F-844A86A53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187" y="4990145"/>
            <a:ext cx="1530869" cy="316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8CC392-7727-42B0-9526-D38CC6A3A4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43815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1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6B58C3-E3F6-4094-9009-4980E9D5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2" y="4390987"/>
            <a:ext cx="10690981" cy="2401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56BABF-320A-4671-AFEF-EE04F74D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018" y="-377655"/>
            <a:ext cx="10515600" cy="1325563"/>
          </a:xfrm>
        </p:spPr>
        <p:txBody>
          <a:bodyPr/>
          <a:lstStyle/>
          <a:p>
            <a:r>
              <a:rPr lang="en-US" dirty="0"/>
              <a:t>Supplementary Figure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DBEDF-45BF-4771-96AD-7C5F50446BA8}"/>
              </a:ext>
            </a:extLst>
          </p:cNvPr>
          <p:cNvCxnSpPr>
            <a:cxnSpLocks/>
          </p:cNvCxnSpPr>
          <p:nvPr/>
        </p:nvCxnSpPr>
        <p:spPr>
          <a:xfrm>
            <a:off x="6190765" y="0"/>
            <a:ext cx="0" cy="68475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B42A5A-7F44-4520-890E-A17DAF6189E9}"/>
              </a:ext>
            </a:extLst>
          </p:cNvPr>
          <p:cNvSpPr txBox="1"/>
          <p:nvPr/>
        </p:nvSpPr>
        <p:spPr>
          <a:xfrm>
            <a:off x="2841837" y="848038"/>
            <a:ext cx="13612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25D22-6FDC-4F19-9480-80FB1FBFE810}"/>
              </a:ext>
            </a:extLst>
          </p:cNvPr>
          <p:cNvSpPr txBox="1"/>
          <p:nvPr/>
        </p:nvSpPr>
        <p:spPr>
          <a:xfrm>
            <a:off x="8076580" y="850693"/>
            <a:ext cx="13436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Spanish-Basque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40DD5C-472C-4D0E-AAF0-C8CFFF65A812}"/>
              </a:ext>
            </a:extLst>
          </p:cNvPr>
          <p:cNvSpPr txBox="1"/>
          <p:nvPr/>
        </p:nvSpPr>
        <p:spPr>
          <a:xfrm>
            <a:off x="1933242" y="1280732"/>
            <a:ext cx="6912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ES-EN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3E92B0-0B90-46E3-8DE1-C8D8C44D5746}"/>
              </a:ext>
            </a:extLst>
          </p:cNvPr>
          <p:cNvSpPr txBox="1"/>
          <p:nvPr/>
        </p:nvSpPr>
        <p:spPr>
          <a:xfrm>
            <a:off x="4488286" y="1280732"/>
            <a:ext cx="7344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E2DD86-3725-4A0E-8F5C-C866B1B01F7B}"/>
              </a:ext>
            </a:extLst>
          </p:cNvPr>
          <p:cNvSpPr txBox="1"/>
          <p:nvPr/>
        </p:nvSpPr>
        <p:spPr>
          <a:xfrm>
            <a:off x="7086610" y="1280732"/>
            <a:ext cx="6912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ES-EU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9548F-7C55-41FF-803A-6FD011576483}"/>
              </a:ext>
            </a:extLst>
          </p:cNvPr>
          <p:cNvSpPr txBox="1"/>
          <p:nvPr/>
        </p:nvSpPr>
        <p:spPr>
          <a:xfrm>
            <a:off x="9641655" y="1289361"/>
            <a:ext cx="7344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C9C4E4-A7D5-4219-B490-4F91CA50A5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5" b="5904"/>
          <a:stretch/>
        </p:blipFill>
        <p:spPr>
          <a:xfrm>
            <a:off x="8805268" y="1643862"/>
            <a:ext cx="2439388" cy="2688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F7E6F5-6101-408A-862F-C027B849D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" b="5904"/>
          <a:stretch/>
        </p:blipFill>
        <p:spPr>
          <a:xfrm>
            <a:off x="894659" y="1647042"/>
            <a:ext cx="2681604" cy="2688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0501CC-0FDA-4477-B7A1-8399F1F1DEB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9" b="5904"/>
          <a:stretch/>
        </p:blipFill>
        <p:spPr>
          <a:xfrm>
            <a:off x="3674229" y="1643862"/>
            <a:ext cx="2449269" cy="26885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49B2B7-2BF8-495C-86FF-EE8D7CEAF1F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b="5904"/>
          <a:stretch/>
        </p:blipFill>
        <p:spPr>
          <a:xfrm>
            <a:off x="6271091" y="1643862"/>
            <a:ext cx="2437792" cy="268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9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F6F2-ED6F-44AD-AAB9-6B8EA1E3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374"/>
            <a:ext cx="2162379" cy="1325563"/>
          </a:xfrm>
        </p:spPr>
        <p:txBody>
          <a:bodyPr>
            <a:noAutofit/>
          </a:bodyPr>
          <a:lstStyle/>
          <a:p>
            <a:r>
              <a:rPr lang="en-US" sz="3200" dirty="0"/>
              <a:t>Supplementary Figure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6133AD-A1C4-4788-B355-9B1979125BD4}"/>
              </a:ext>
            </a:extLst>
          </p:cNvPr>
          <p:cNvSpPr txBox="1"/>
          <p:nvPr/>
        </p:nvSpPr>
        <p:spPr>
          <a:xfrm>
            <a:off x="2634540" y="430825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B628ED-7843-41A0-A80D-5D7038A2673A}"/>
              </a:ext>
            </a:extLst>
          </p:cNvPr>
          <p:cNvSpPr txBox="1"/>
          <p:nvPr/>
        </p:nvSpPr>
        <p:spPr>
          <a:xfrm>
            <a:off x="2634540" y="2828347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F4C887-C75D-42EB-964D-86DAC263BD66}"/>
              </a:ext>
            </a:extLst>
          </p:cNvPr>
          <p:cNvSpPr txBox="1"/>
          <p:nvPr/>
        </p:nvSpPr>
        <p:spPr>
          <a:xfrm>
            <a:off x="2634540" y="4749232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D12057-F0F1-4A1A-A80F-C3A778C67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17" y="430825"/>
            <a:ext cx="5156117" cy="2397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BD444C-A5B6-4C91-834A-145A0EF2DD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9519" b="5821"/>
          <a:stretch/>
        </p:blipFill>
        <p:spPr>
          <a:xfrm>
            <a:off x="3412873" y="4859109"/>
            <a:ext cx="2077450" cy="1903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7788F-57AA-41E9-821D-BA2C312143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9519" b="5821"/>
          <a:stretch/>
        </p:blipFill>
        <p:spPr>
          <a:xfrm>
            <a:off x="3412873" y="2845886"/>
            <a:ext cx="2077450" cy="19033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C72324-F572-4B2D-ABD8-64DD8FB4FE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9519" b="5821"/>
          <a:stretch/>
        </p:blipFill>
        <p:spPr>
          <a:xfrm>
            <a:off x="5953184" y="4859109"/>
            <a:ext cx="2077450" cy="19033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AE40B3-1B57-48C5-8C80-B7C2540335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9519" b="5821"/>
          <a:stretch/>
        </p:blipFill>
        <p:spPr>
          <a:xfrm>
            <a:off x="5953184" y="2845887"/>
            <a:ext cx="2077450" cy="19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0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0D5868-2452-494D-B15D-5746A4B71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77" y="1422735"/>
            <a:ext cx="5969653" cy="2848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21C5B0-5437-4C66-91C4-3DC81131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171"/>
            <a:ext cx="10515600" cy="1325563"/>
          </a:xfrm>
        </p:spPr>
        <p:txBody>
          <a:bodyPr/>
          <a:lstStyle/>
          <a:p>
            <a:r>
              <a:rPr lang="en-US" dirty="0"/>
              <a:t>Supplementary Figure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8A1C3-F427-44D4-970B-2E9D5E1CB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78" y="3938329"/>
            <a:ext cx="5969654" cy="2848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B1CC28-04B1-435E-BE47-664FB82EA71B}"/>
              </a:ext>
            </a:extLst>
          </p:cNvPr>
          <p:cNvSpPr txBox="1"/>
          <p:nvPr/>
        </p:nvSpPr>
        <p:spPr>
          <a:xfrm>
            <a:off x="3751787" y="1053403"/>
            <a:ext cx="130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Words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D33A4-AB13-4C13-92D8-2B1D211205EF}"/>
              </a:ext>
            </a:extLst>
          </p:cNvPr>
          <p:cNvSpPr txBox="1"/>
          <p:nvPr/>
        </p:nvSpPr>
        <p:spPr>
          <a:xfrm>
            <a:off x="6570013" y="1053403"/>
            <a:ext cx="121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Words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2F321B-F73F-465A-9577-71AE6A7F218D}"/>
              </a:ext>
            </a:extLst>
          </p:cNvPr>
          <p:cNvSpPr txBox="1"/>
          <p:nvPr/>
        </p:nvSpPr>
        <p:spPr>
          <a:xfrm rot="16200000">
            <a:off x="1697378" y="2429694"/>
            <a:ext cx="17363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Cosine Similarity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730DB3-0390-4C20-B1EA-794B0B6F39CD}"/>
              </a:ext>
            </a:extLst>
          </p:cNvPr>
          <p:cNvSpPr txBox="1"/>
          <p:nvPr/>
        </p:nvSpPr>
        <p:spPr>
          <a:xfrm rot="16200000">
            <a:off x="1809303" y="5061955"/>
            <a:ext cx="15030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KL Divergence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AC5C93-7330-4673-A5D5-5024E306BC06}"/>
              </a:ext>
            </a:extLst>
          </p:cNvPr>
          <p:cNvSpPr/>
          <p:nvPr/>
        </p:nvSpPr>
        <p:spPr>
          <a:xfrm>
            <a:off x="4769560" y="1517635"/>
            <a:ext cx="315589" cy="51060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0DFB3B-0A5C-4BAE-830F-76B4B38892C4}"/>
              </a:ext>
            </a:extLst>
          </p:cNvPr>
          <p:cNvSpPr/>
          <p:nvPr/>
        </p:nvSpPr>
        <p:spPr>
          <a:xfrm>
            <a:off x="7592332" y="1517635"/>
            <a:ext cx="315589" cy="51060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0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29437</TotalTime>
  <Words>158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Figure 1</vt:lpstr>
      <vt:lpstr>Figure 2</vt:lpstr>
      <vt:lpstr>Figure 3: Recognition (models)</vt:lpstr>
      <vt:lpstr>Figure 4: Poduction (models)</vt:lpstr>
      <vt:lpstr>Figure 5: Recognition (participants)</vt:lpstr>
      <vt:lpstr>Figure 6: Production (participants)</vt:lpstr>
      <vt:lpstr>Supplementary Figure 1</vt:lpstr>
      <vt:lpstr>Supplementary Figure 2</vt:lpstr>
      <vt:lpstr>Supplementary Figure 3</vt:lpstr>
      <vt:lpstr>Supplementary Figure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Aguasvivas</dc:creator>
  <cp:lastModifiedBy>Jose Aguasvivas</cp:lastModifiedBy>
  <cp:revision>167</cp:revision>
  <dcterms:created xsi:type="dcterms:W3CDTF">2021-01-27T09:38:55Z</dcterms:created>
  <dcterms:modified xsi:type="dcterms:W3CDTF">2021-07-18T10:53:06Z</dcterms:modified>
</cp:coreProperties>
</file>