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59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CB6"/>
    <a:srgbClr val="FEFFFF"/>
    <a:srgbClr val="FFFFFF"/>
    <a:srgbClr val="FFB07A"/>
    <a:srgbClr val="C5E0B4"/>
    <a:srgbClr val="ABCFF5"/>
    <a:srgbClr val="549FCD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28E03-6525-4CEE-99F3-B1894E0A3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b="5910"/>
          <a:stretch/>
        </p:blipFill>
        <p:spPr>
          <a:xfrm>
            <a:off x="6254562" y="1073202"/>
            <a:ext cx="2808470" cy="2812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6FB9A2-691A-48BE-9AA4-B08BCA83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b="4682"/>
          <a:stretch/>
        </p:blipFill>
        <p:spPr>
          <a:xfrm>
            <a:off x="2830630" y="4326605"/>
            <a:ext cx="2305429" cy="1949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98864" y="2524936"/>
            <a:ext cx="1280539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2062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59061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03925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18333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327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126309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19875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60488" y="4757074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486852" y="5511725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798798" y="4389143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25162" y="5128480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49546" y="550697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246112" y="1021126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461047" y="2678151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laguna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lagoon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87EC84-C5AB-4EC8-BC07-39BB9387EEAA}"/>
              </a:ext>
            </a:extLst>
          </p:cNvPr>
          <p:cNvSpPr/>
          <p:nvPr/>
        </p:nvSpPr>
        <p:spPr>
          <a:xfrm>
            <a:off x="7502000" y="1731963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</p:cNvCxnSpPr>
          <p:nvPr/>
        </p:nvCxnSpPr>
        <p:spPr>
          <a:xfrm flipV="1">
            <a:off x="7822675" y="1021127"/>
            <a:ext cx="1423437" cy="710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</p:cNvCxnSpPr>
          <p:nvPr/>
        </p:nvCxnSpPr>
        <p:spPr>
          <a:xfrm>
            <a:off x="7502000" y="2058988"/>
            <a:ext cx="1744112" cy="347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30900" y="2678151"/>
            <a:ext cx="631765" cy="58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86168" y="2599267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endCxn id="31" idx="5"/>
          </p:cNvCxnSpPr>
          <p:nvPr/>
        </p:nvCxnSpPr>
        <p:spPr>
          <a:xfrm flipV="1">
            <a:off x="6130900" y="2921078"/>
            <a:ext cx="710281" cy="1142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4598780" y="5147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(char|context)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651625" y="2736483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B60B88C-4C3D-4E5A-B462-6C4FB81C74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b="14904"/>
          <a:stretch/>
        </p:blipFill>
        <p:spPr>
          <a:xfrm>
            <a:off x="5890682" y="4360004"/>
            <a:ext cx="3146622" cy="19769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034267" y="2736135"/>
            <a:ext cx="0" cy="16238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40FB03-CC0E-4697-B710-B8725093E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5A90D-5178-47B7-9DD2-BAFE7ED0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BF22B-EF24-4534-8522-A39210E5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CC392-7727-42B0-9526-D38CC6A3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6B58C3-E3F6-4094-9009-4980E9D5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" y="4390987"/>
            <a:ext cx="10690981" cy="240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9076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3242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6610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9C4E4-A7D5-4219-B490-4F91CA50A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b="5904"/>
          <a:stretch/>
        </p:blipFill>
        <p:spPr>
          <a:xfrm>
            <a:off x="8805268" y="1643862"/>
            <a:ext cx="2439388" cy="2688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7E6F5-6101-408A-862F-C027B849D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b="5904"/>
          <a:stretch/>
        </p:blipFill>
        <p:spPr>
          <a:xfrm>
            <a:off x="894659" y="1647042"/>
            <a:ext cx="2681604" cy="268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0501CC-0FDA-4477-B7A1-8399F1F1DE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b="5904"/>
          <a:stretch/>
        </p:blipFill>
        <p:spPr>
          <a:xfrm>
            <a:off x="3674229" y="1643862"/>
            <a:ext cx="2449269" cy="2688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9B2B7-2BF8-495C-86FF-EE8D7CEAF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b="5904"/>
          <a:stretch/>
        </p:blipFill>
        <p:spPr>
          <a:xfrm>
            <a:off x="6271091" y="1643862"/>
            <a:ext cx="2437792" cy="2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2057-F0F1-4A1A-A80F-C3A778C6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7" y="430825"/>
            <a:ext cx="5156117" cy="2397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D444C-A5B6-4C91-834A-145A0EF2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4859109"/>
            <a:ext cx="2077450" cy="190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7788F-57AA-41E9-821D-BA2C3121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2845886"/>
            <a:ext cx="2077450" cy="1903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72324-F572-4B2D-ABD8-64DD8FB4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4859109"/>
            <a:ext cx="2077450" cy="190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E40B3-1B57-48C5-8C80-B7C2540335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2845887"/>
            <a:ext cx="2077450" cy="1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27875</TotalTime>
  <Words>139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148</cp:revision>
  <dcterms:created xsi:type="dcterms:W3CDTF">2021-01-27T09:38:55Z</dcterms:created>
  <dcterms:modified xsi:type="dcterms:W3CDTF">2021-03-17T17:41:49Z</dcterms:modified>
</cp:coreProperties>
</file>