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C7A"/>
    <a:srgbClr val="666666"/>
    <a:srgbClr val="27AAE1"/>
    <a:srgbClr val="07A075"/>
    <a:srgbClr val="FFFFFF"/>
    <a:srgbClr val="0173B2"/>
    <a:srgbClr val="029E73"/>
    <a:srgbClr val="DE8F05"/>
    <a:srgbClr val="117CB6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8F2177C7-539E-4885-8649-F10B88A5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4" y="4302104"/>
            <a:ext cx="2613089" cy="210248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54F1739-8612-401D-9E75-608C9334D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b="2317"/>
          <a:stretch/>
        </p:blipFill>
        <p:spPr>
          <a:xfrm>
            <a:off x="6279714" y="1082516"/>
            <a:ext cx="2804673" cy="2865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rgbClr val="66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(16)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rgbClr val="074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rgbClr val="27A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(27)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797283" y="760079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27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 flipV="1">
            <a:off x="4898864" y="2515412"/>
            <a:ext cx="1380850" cy="95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#,M,O,D)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148" y="4104553"/>
            <a:ext cx="103" cy="2479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579219" y="6275536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96965" y="627553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66007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604593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943179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60925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578673" y="6279444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x 16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086010" y="1877633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wispy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316664" y="2665476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8052141" y="1877633"/>
            <a:ext cx="1052157" cy="337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  <a:stCxn id="114" idx="5"/>
            <a:endCxn id="39" idx="1"/>
          </p:cNvCxnSpPr>
          <p:nvPr/>
        </p:nvCxnSpPr>
        <p:spPr>
          <a:xfrm>
            <a:off x="8052141" y="2368452"/>
            <a:ext cx="1033869" cy="201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72410" y="2665476"/>
            <a:ext cx="577079" cy="10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05413" y="2025029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stCxn id="76" idx="3"/>
            <a:endCxn id="31" idx="3"/>
          </p:cNvCxnSpPr>
          <p:nvPr/>
        </p:nvCxnSpPr>
        <p:spPr>
          <a:xfrm flipV="1">
            <a:off x="5986517" y="2924563"/>
            <a:ext cx="562972" cy="433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1503942" y="519689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(letter | 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516966" y="2739968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  <a:endCxn id="157" idx="0"/>
          </p:cNvCxnSpPr>
          <p:nvPr/>
        </p:nvCxnSpPr>
        <p:spPr>
          <a:xfrm>
            <a:off x="6953512" y="2161897"/>
            <a:ext cx="412192" cy="22137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FA58836-E777-4C4B-84B1-630938DB5701}"/>
              </a:ext>
            </a:extLst>
          </p:cNvPr>
          <p:cNvSpPr/>
          <p:nvPr/>
        </p:nvSpPr>
        <p:spPr>
          <a:xfrm>
            <a:off x="7862585" y="2183857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DB12EA-C99E-4C86-BFA3-5744E86F4590}"/>
              </a:ext>
            </a:extLst>
          </p:cNvPr>
          <p:cNvGrpSpPr/>
          <p:nvPr/>
        </p:nvGrpSpPr>
        <p:grpSpPr>
          <a:xfrm>
            <a:off x="6068849" y="3330569"/>
            <a:ext cx="803012" cy="833182"/>
            <a:chOff x="6059014" y="3298095"/>
            <a:chExt cx="803012" cy="83318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A94A772-58A2-4797-B13D-6561BE9E6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6F9C32-D6BD-4436-A948-CECCF6080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68A88A-32C7-4BE8-8BA4-3EF7E1B3AD4C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93211F-6DB4-4FF2-B8CE-07A3EC8AB124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E3E7C01-6C13-4FBE-9583-E8BD380C34A0}"/>
              </a:ext>
            </a:extLst>
          </p:cNvPr>
          <p:cNvGrpSpPr/>
          <p:nvPr/>
        </p:nvGrpSpPr>
        <p:grpSpPr>
          <a:xfrm>
            <a:off x="5787744" y="4375676"/>
            <a:ext cx="3155919" cy="2096776"/>
            <a:chOff x="5823542" y="4320918"/>
            <a:chExt cx="3155919" cy="2096776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627CFC26-7549-4795-B74C-BB71E4389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" b="3466"/>
            <a:stretch/>
          </p:blipFill>
          <p:spPr>
            <a:xfrm>
              <a:off x="5823542" y="4320918"/>
              <a:ext cx="3155919" cy="20967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7F531ED-A231-4F2E-BDCD-2DB62390DD11}"/>
                </a:ext>
              </a:extLst>
            </p:cNvPr>
            <p:cNvGrpSpPr/>
            <p:nvPr/>
          </p:nvGrpSpPr>
          <p:grpSpPr>
            <a:xfrm>
              <a:off x="5823542" y="5731675"/>
              <a:ext cx="656629" cy="686019"/>
              <a:chOff x="6052968" y="3298096"/>
              <a:chExt cx="809058" cy="84527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CCA71BF-255E-4DC6-90F4-50FA842BF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77" y="3931506"/>
                <a:ext cx="5866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15D95B2-FBB5-408A-A34A-C3F2FAC59F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9967" y="3321828"/>
                <a:ext cx="0" cy="609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82F09B-2747-44D0-B6D7-F230938DDD47}"/>
                  </a:ext>
                </a:extLst>
              </p:cNvPr>
              <p:cNvSpPr txBox="1"/>
              <p:nvPr/>
            </p:nvSpPr>
            <p:spPr>
              <a:xfrm rot="16200000">
                <a:off x="5807695" y="3543369"/>
                <a:ext cx="71808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2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FDDBC85-E485-44DD-8FA5-AB5AD2CC992C}"/>
                  </a:ext>
                </a:extLst>
              </p:cNvPr>
              <p:cNvSpPr txBox="1"/>
              <p:nvPr/>
            </p:nvSpPr>
            <p:spPr>
              <a:xfrm>
                <a:off x="6152236" y="3915833"/>
                <a:ext cx="70979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1</a:t>
                </a:r>
              </a:p>
            </p:txBody>
          </p:sp>
        </p:grp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A271CC2-1BC0-4D01-A3C5-D08046165007}"/>
              </a:ext>
            </a:extLst>
          </p:cNvPr>
          <p:cNvSpPr/>
          <p:nvPr/>
        </p:nvSpPr>
        <p:spPr>
          <a:xfrm>
            <a:off x="2900364" y="5930933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E66390-739F-4DED-94C1-AFC5E834D6E5}"/>
              </a:ext>
            </a:extLst>
          </p:cNvPr>
          <p:cNvSpPr/>
          <p:nvPr/>
        </p:nvSpPr>
        <p:spPr>
          <a:xfrm>
            <a:off x="3226296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1C4FEA6-7AE4-4F69-A11A-4F421202DF68}"/>
              </a:ext>
            </a:extLst>
          </p:cNvPr>
          <p:cNvSpPr/>
          <p:nvPr/>
        </p:nvSpPr>
        <p:spPr>
          <a:xfrm>
            <a:off x="3565570" y="514319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AD8E4BC-B2C7-41B8-A0B6-622712E16148}"/>
              </a:ext>
            </a:extLst>
          </p:cNvPr>
          <p:cNvSpPr/>
          <p:nvPr/>
        </p:nvSpPr>
        <p:spPr>
          <a:xfrm>
            <a:off x="3897103" y="436698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D39731-1A2B-4261-948C-7EF7BEC62F41}"/>
              </a:ext>
            </a:extLst>
          </p:cNvPr>
          <p:cNvSpPr/>
          <p:nvPr/>
        </p:nvSpPr>
        <p:spPr>
          <a:xfrm>
            <a:off x="4230975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41C1A0-6AFD-44DA-9595-1B41C7D21BC6}"/>
              </a:ext>
            </a:extLst>
          </p:cNvPr>
          <p:cNvSpPr/>
          <p:nvPr/>
        </p:nvSpPr>
        <p:spPr>
          <a:xfrm>
            <a:off x="4568180" y="5543060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39E-F945-41A7-B580-4E3A525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Supplementary Figure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59B241-0ABA-490D-8D14-F55E422CC10B}"/>
              </a:ext>
            </a:extLst>
          </p:cNvPr>
          <p:cNvSpPr txBox="1"/>
          <p:nvPr/>
        </p:nvSpPr>
        <p:spPr>
          <a:xfrm>
            <a:off x="3889943" y="1018809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 Training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81EBC9-7794-4EF2-8232-0465AAD33D38}"/>
              </a:ext>
            </a:extLst>
          </p:cNvPr>
          <p:cNvSpPr txBox="1"/>
          <p:nvPr/>
        </p:nvSpPr>
        <p:spPr>
          <a:xfrm>
            <a:off x="6471306" y="10188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2C0F6-3FEB-4567-8E67-C330D610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81" y="1477551"/>
            <a:ext cx="5909838" cy="237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925-263D-4B40-881F-BAD23F4E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0" y="3662400"/>
            <a:ext cx="5877465" cy="23481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4C618-6667-4A8E-92DF-A07B350A9E0B}"/>
              </a:ext>
            </a:extLst>
          </p:cNvPr>
          <p:cNvCxnSpPr/>
          <p:nvPr/>
        </p:nvCxnSpPr>
        <p:spPr>
          <a:xfrm>
            <a:off x="3893989" y="2107975"/>
            <a:ext cx="0" cy="3536220"/>
          </a:xfrm>
          <a:prstGeom prst="line">
            <a:avLst/>
          </a:prstGeom>
          <a:ln w="1270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55330C-3AEE-46F5-81EA-20F2C16B9B41}"/>
              </a:ext>
            </a:extLst>
          </p:cNvPr>
          <p:cNvCxnSpPr/>
          <p:nvPr/>
        </p:nvCxnSpPr>
        <p:spPr>
          <a:xfrm>
            <a:off x="4042343" y="2114719"/>
            <a:ext cx="0" cy="3536220"/>
          </a:xfrm>
          <a:prstGeom prst="line">
            <a:avLst/>
          </a:prstGeom>
          <a:ln w="127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C11F7-9408-4CD5-B62B-00D7BA73ACE4}"/>
              </a:ext>
            </a:extLst>
          </p:cNvPr>
          <p:cNvCxnSpPr/>
          <p:nvPr/>
        </p:nvCxnSpPr>
        <p:spPr>
          <a:xfrm>
            <a:off x="4138099" y="2117417"/>
            <a:ext cx="0" cy="3536220"/>
          </a:xfrm>
          <a:prstGeom prst="line">
            <a:avLst/>
          </a:prstGeom>
          <a:ln w="12700">
            <a:solidFill>
              <a:srgbClr val="074C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6B58C3-E3F6-4094-9009-4980E9D5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4390987"/>
            <a:ext cx="10690981" cy="24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9C4E4-A7D5-4219-B490-4F91CA50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b="5904"/>
          <a:stretch/>
        </p:blipFill>
        <p:spPr>
          <a:xfrm>
            <a:off x="8805268" y="1643862"/>
            <a:ext cx="2439388" cy="2688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7E6F5-6101-408A-862F-C027B849D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b="5904"/>
          <a:stretch/>
        </p:blipFill>
        <p:spPr>
          <a:xfrm>
            <a:off x="894659" y="1647042"/>
            <a:ext cx="2681604" cy="268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501CC-0FDA-4477-B7A1-8399F1F1DE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b="5904"/>
          <a:stretch/>
        </p:blipFill>
        <p:spPr>
          <a:xfrm>
            <a:off x="3674229" y="1643862"/>
            <a:ext cx="2449269" cy="2688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9B2B7-2BF8-495C-86FF-EE8D7CEAF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5904"/>
          <a:stretch/>
        </p:blipFill>
        <p:spPr>
          <a:xfrm>
            <a:off x="6271091" y="1643862"/>
            <a:ext cx="2437792" cy="2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2057-F0F1-4A1A-A80F-C3A778C6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7" y="430825"/>
            <a:ext cx="5156117" cy="2397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D444C-A5B6-4C91-834A-145A0EF2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4859109"/>
            <a:ext cx="2077450" cy="190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7788F-57AA-41E9-821D-BA2C31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2845886"/>
            <a:ext cx="2077450" cy="190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72324-F572-4B2D-ABD8-64DD8F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4859109"/>
            <a:ext cx="2077450" cy="190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E40B3-1B57-48C5-8C80-B7C254033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2845887"/>
            <a:ext cx="2077450" cy="1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D5868-2452-494D-B15D-5746A4B7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7" y="1422735"/>
            <a:ext cx="5969653" cy="284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C5B0-5437-4C66-91C4-3DC81131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1"/>
            <a:ext cx="10515600" cy="1325563"/>
          </a:xfrm>
        </p:spPr>
        <p:txBody>
          <a:bodyPr/>
          <a:lstStyle/>
          <a:p>
            <a:r>
              <a:rPr lang="en-US" dirty="0"/>
              <a:t>Supplementary 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A1C3-F427-44D4-970B-2E9D5E1C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8" y="3938329"/>
            <a:ext cx="5969654" cy="284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1CC28-04B1-435E-BE47-664FB82EA71B}"/>
              </a:ext>
            </a:extLst>
          </p:cNvPr>
          <p:cNvSpPr txBox="1"/>
          <p:nvPr/>
        </p:nvSpPr>
        <p:spPr>
          <a:xfrm>
            <a:off x="3751787" y="1053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33A4-AB13-4C13-92D8-2B1D211205EF}"/>
              </a:ext>
            </a:extLst>
          </p:cNvPr>
          <p:cNvSpPr txBox="1"/>
          <p:nvPr/>
        </p:nvSpPr>
        <p:spPr>
          <a:xfrm>
            <a:off x="6570013" y="1053403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F321B-F73F-465A-9577-71AE6A7F218D}"/>
              </a:ext>
            </a:extLst>
          </p:cNvPr>
          <p:cNvSpPr txBox="1"/>
          <p:nvPr/>
        </p:nvSpPr>
        <p:spPr>
          <a:xfrm rot="16200000">
            <a:off x="1697378" y="2429694"/>
            <a:ext cx="17363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30DB3-0390-4C20-B1EA-794B0B6F39CD}"/>
              </a:ext>
            </a:extLst>
          </p:cNvPr>
          <p:cNvSpPr txBox="1"/>
          <p:nvPr/>
        </p:nvSpPr>
        <p:spPr>
          <a:xfrm rot="16200000">
            <a:off x="1809303" y="5061955"/>
            <a:ext cx="1503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C5C93-7330-4673-A5D5-5024E306BC06}"/>
              </a:ext>
            </a:extLst>
          </p:cNvPr>
          <p:cNvSpPr/>
          <p:nvPr/>
        </p:nvSpPr>
        <p:spPr>
          <a:xfrm>
            <a:off x="4769560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DFB3B-0A5C-4BAE-830F-76B4B38892C4}"/>
              </a:ext>
            </a:extLst>
          </p:cNvPr>
          <p:cNvSpPr/>
          <p:nvPr/>
        </p:nvSpPr>
        <p:spPr>
          <a:xfrm>
            <a:off x="7592332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30567</TotalTime>
  <Words>159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  <vt:lpstr>Supplementary Figure 3</vt:lpstr>
      <vt:lpstr>Supplementary 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169</cp:revision>
  <dcterms:created xsi:type="dcterms:W3CDTF">2021-01-27T09:38:55Z</dcterms:created>
  <dcterms:modified xsi:type="dcterms:W3CDTF">2021-07-19T08:49:14Z</dcterms:modified>
</cp:coreProperties>
</file>