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  <a:srgbClr val="C5E0B4"/>
    <a:srgbClr val="ABCFF5"/>
    <a:srgbClr val="FFFFFF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640900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898864" y="2524936"/>
            <a:ext cx="1516105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  <a:endCxn id="45" idx="0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5986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77986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3785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6726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9667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052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55191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AE161-D05B-4338-86BC-3AE6C93CAF6E}"/>
              </a:ext>
            </a:extLst>
          </p:cNvPr>
          <p:cNvSpPr txBox="1"/>
          <p:nvPr/>
        </p:nvSpPr>
        <p:spPr>
          <a:xfrm>
            <a:off x="5765344" y="1509689"/>
            <a:ext cx="559544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pulpy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beefy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640900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6259086" y="795064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 (t=5)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B762355-AE2D-4F1C-8BEA-179747129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b="4797"/>
          <a:stretch/>
        </p:blipFill>
        <p:spPr>
          <a:xfrm>
            <a:off x="2809503" y="4360004"/>
            <a:ext cx="2383478" cy="191346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72697" y="477670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502440" y="550818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838060" y="44214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67404" y="51473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93768" y="586902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446EE-ECF4-4BFC-9847-5D01CAEC5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b="4491"/>
          <a:stretch/>
        </p:blipFill>
        <p:spPr>
          <a:xfrm>
            <a:off x="6414969" y="1176935"/>
            <a:ext cx="2698653" cy="2696002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A045B040-1599-4EAE-A92C-C047FCE9DBBF}"/>
              </a:ext>
            </a:extLst>
          </p:cNvPr>
          <p:cNvSpPr/>
          <p:nvPr/>
        </p:nvSpPr>
        <p:spPr>
          <a:xfrm>
            <a:off x="7230748" y="1911247"/>
            <a:ext cx="247729" cy="172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717516-C68D-4187-BE11-1993F17CA2E9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324889" y="1503901"/>
            <a:ext cx="1029724" cy="4073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C5755-0740-41CE-B7B5-C74B90B7F9DE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324887" y="2083901"/>
            <a:ext cx="1029726" cy="2875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1E55BAF-6DB3-4A43-B869-1CD542C06960}"/>
              </a:ext>
            </a:extLst>
          </p:cNvPr>
          <p:cNvSpPr/>
          <p:nvPr/>
        </p:nvSpPr>
        <p:spPr>
          <a:xfrm>
            <a:off x="8166315" y="2588683"/>
            <a:ext cx="247729" cy="172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37CAA2-94ED-4D1D-B264-CA615CB8C1D0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8290180" y="2588683"/>
            <a:ext cx="1382988" cy="3400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14C8F4-AC4F-4343-ABD4-021992A3ECF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8202594" y="2736052"/>
            <a:ext cx="865922" cy="1054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58DAE39-C5DA-4D30-A442-1F6CA9A1A713}"/>
              </a:ext>
            </a:extLst>
          </p:cNvPr>
          <p:cNvSpPr/>
          <p:nvPr/>
        </p:nvSpPr>
        <p:spPr>
          <a:xfrm>
            <a:off x="7505698" y="2116858"/>
            <a:ext cx="76200" cy="5865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59163B-60F2-4447-872F-C8FF24D079D7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6186389" y="2146187"/>
            <a:ext cx="1319309" cy="23700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DB6049-DAED-4C2F-A4F3-DAEF43916CC5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581898" y="2146187"/>
            <a:ext cx="1408038" cy="23700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A9F897-93B2-43A1-8401-22B74504E2DB}"/>
              </a:ext>
            </a:extLst>
          </p:cNvPr>
          <p:cNvSpPr txBox="1"/>
          <p:nvPr/>
        </p:nvSpPr>
        <p:spPr>
          <a:xfrm>
            <a:off x="9068515" y="2928733"/>
            <a:ext cx="604653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agrado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tapada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mimado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dorada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9FA313A-4875-4FC1-A035-36B1FFB67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b="12478"/>
          <a:stretch/>
        </p:blipFill>
        <p:spPr>
          <a:xfrm>
            <a:off x="6186389" y="4516254"/>
            <a:ext cx="2803547" cy="1757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DF9AA-663D-4039-A1F8-CEFBFAB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/>
          <a:stretch/>
        </p:blipFill>
        <p:spPr>
          <a:xfrm>
            <a:off x="838200" y="2664704"/>
            <a:ext cx="10515600" cy="30233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6B28E-F078-4193-B215-E598325B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6610-6458-421B-B51D-2C84493B196A}"/>
              </a:ext>
            </a:extLst>
          </p:cNvPr>
          <p:cNvSpPr txBox="1"/>
          <p:nvPr/>
        </p:nvSpPr>
        <p:spPr>
          <a:xfrm>
            <a:off x="5651768" y="5339167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F9EE-7341-4945-BE60-B6CF3BE87B69}"/>
              </a:ext>
            </a:extLst>
          </p:cNvPr>
          <p:cNvSpPr txBox="1"/>
          <p:nvPr/>
        </p:nvSpPr>
        <p:spPr>
          <a:xfrm>
            <a:off x="2537900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71EB-0675-4E3C-8AE6-566BB803E7EE}"/>
              </a:ext>
            </a:extLst>
          </p:cNvPr>
          <p:cNvSpPr txBox="1"/>
          <p:nvPr/>
        </p:nvSpPr>
        <p:spPr>
          <a:xfrm>
            <a:off x="8765636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ABB-DB88-44C2-8221-57D78FD24678}"/>
              </a:ext>
            </a:extLst>
          </p:cNvPr>
          <p:cNvSpPr txBox="1"/>
          <p:nvPr/>
        </p:nvSpPr>
        <p:spPr>
          <a:xfrm rot="16200000">
            <a:off x="-90692" y="366038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(%) ± 99% CI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6FB2A-FACA-4705-8242-BF31B69F0B39}"/>
              </a:ext>
            </a:extLst>
          </p:cNvPr>
          <p:cNvCxnSpPr>
            <a:cxnSpLocks/>
          </p:cNvCxnSpPr>
          <p:nvPr/>
        </p:nvCxnSpPr>
        <p:spPr>
          <a:xfrm>
            <a:off x="1604078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9940A-3D44-471F-A1CA-D1E96AC15E8B}"/>
              </a:ext>
            </a:extLst>
          </p:cNvPr>
          <p:cNvCxnSpPr>
            <a:cxnSpLocks/>
          </p:cNvCxnSpPr>
          <p:nvPr/>
        </p:nvCxnSpPr>
        <p:spPr>
          <a:xfrm>
            <a:off x="3089333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138E18-9EC4-443E-9BDC-6D8C049CC66D}"/>
              </a:ext>
            </a:extLst>
          </p:cNvPr>
          <p:cNvSpPr txBox="1"/>
          <p:nvPr/>
        </p:nvSpPr>
        <p:spPr>
          <a:xfrm>
            <a:off x="1831127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8A998-3EBC-43C2-9F0B-A2F92BA31576}"/>
              </a:ext>
            </a:extLst>
          </p:cNvPr>
          <p:cNvSpPr txBox="1"/>
          <p:nvPr/>
        </p:nvSpPr>
        <p:spPr>
          <a:xfrm>
            <a:off x="3316382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D440-B16B-4BAE-92CA-FE6496321E7C}"/>
              </a:ext>
            </a:extLst>
          </p:cNvPr>
          <p:cNvCxnSpPr>
            <a:cxnSpLocks/>
          </p:cNvCxnSpPr>
          <p:nvPr/>
        </p:nvCxnSpPr>
        <p:spPr>
          <a:xfrm>
            <a:off x="5120905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AD9DC-4C52-4C1E-82A2-B63898E17BCF}"/>
              </a:ext>
            </a:extLst>
          </p:cNvPr>
          <p:cNvCxnSpPr>
            <a:cxnSpLocks/>
          </p:cNvCxnSpPr>
          <p:nvPr/>
        </p:nvCxnSpPr>
        <p:spPr>
          <a:xfrm>
            <a:off x="4719232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271C6-09E9-4E94-8015-C4F7EF298B32}"/>
              </a:ext>
            </a:extLst>
          </p:cNvPr>
          <p:cNvCxnSpPr>
            <a:cxnSpLocks/>
          </p:cNvCxnSpPr>
          <p:nvPr/>
        </p:nvCxnSpPr>
        <p:spPr>
          <a:xfrm>
            <a:off x="4729571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76358-A8B8-42E1-9892-ACBB3DF4691A}"/>
              </a:ext>
            </a:extLst>
          </p:cNvPr>
          <p:cNvSpPr txBox="1"/>
          <p:nvPr/>
        </p:nvSpPr>
        <p:spPr>
          <a:xfrm>
            <a:off x="4947968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60A6D-4576-4D13-8C6F-ACDF56F1D2E9}"/>
              </a:ext>
            </a:extLst>
          </p:cNvPr>
          <p:cNvCxnSpPr>
            <a:cxnSpLocks/>
          </p:cNvCxnSpPr>
          <p:nvPr/>
        </p:nvCxnSpPr>
        <p:spPr>
          <a:xfrm>
            <a:off x="6214826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B02236-037F-4167-8DEE-CBF11C38213F}"/>
              </a:ext>
            </a:extLst>
          </p:cNvPr>
          <p:cNvSpPr txBox="1"/>
          <p:nvPr/>
        </p:nvSpPr>
        <p:spPr>
          <a:xfrm>
            <a:off x="6418894" y="2417801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948B4-DDC6-4315-A030-B777FE82008C}"/>
              </a:ext>
            </a:extLst>
          </p:cNvPr>
          <p:cNvSpPr txBox="1"/>
          <p:nvPr/>
        </p:nvSpPr>
        <p:spPr>
          <a:xfrm>
            <a:off x="5096686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55643-7C48-434D-A9ED-49189D6759DB}"/>
              </a:ext>
            </a:extLst>
          </p:cNvPr>
          <p:cNvSpPr txBox="1"/>
          <p:nvPr/>
        </p:nvSpPr>
        <p:spPr>
          <a:xfrm>
            <a:off x="4691474" y="275994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2B7DA-4A90-4FD6-8AB4-B057D54793BA}"/>
              </a:ext>
            </a:extLst>
          </p:cNvPr>
          <p:cNvSpPr txBox="1"/>
          <p:nvPr/>
        </p:nvSpPr>
        <p:spPr>
          <a:xfrm>
            <a:off x="6581941" y="2759946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1B486-AD91-4B22-8D82-FA19E651109B}"/>
              </a:ext>
            </a:extLst>
          </p:cNvPr>
          <p:cNvSpPr txBox="1"/>
          <p:nvPr/>
        </p:nvSpPr>
        <p:spPr>
          <a:xfrm>
            <a:off x="6176729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164B92-33D6-4D3B-8799-E2B76EC99404}"/>
              </a:ext>
            </a:extLst>
          </p:cNvPr>
          <p:cNvCxnSpPr>
            <a:cxnSpLocks/>
          </p:cNvCxnSpPr>
          <p:nvPr/>
        </p:nvCxnSpPr>
        <p:spPr>
          <a:xfrm>
            <a:off x="6616499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9D5FD-0941-431B-990A-CCA32E3DA870}"/>
              </a:ext>
            </a:extLst>
          </p:cNvPr>
          <p:cNvCxnSpPr>
            <a:cxnSpLocks/>
          </p:cNvCxnSpPr>
          <p:nvPr/>
        </p:nvCxnSpPr>
        <p:spPr>
          <a:xfrm>
            <a:off x="6214826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68DFB-83B0-4830-B2A3-02696F52BF17}"/>
              </a:ext>
            </a:extLst>
          </p:cNvPr>
          <p:cNvCxnSpPr>
            <a:cxnSpLocks/>
          </p:cNvCxnSpPr>
          <p:nvPr/>
        </p:nvCxnSpPr>
        <p:spPr>
          <a:xfrm>
            <a:off x="7828277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42704-C940-4498-80E4-42EC776DC828}"/>
              </a:ext>
            </a:extLst>
          </p:cNvPr>
          <p:cNvSpPr txBox="1"/>
          <p:nvPr/>
        </p:nvSpPr>
        <p:spPr>
          <a:xfrm>
            <a:off x="9454551" y="2417801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E5A9B-A661-4A2D-BDBD-0D444490A317}"/>
              </a:ext>
            </a:extLst>
          </p:cNvPr>
          <p:cNvCxnSpPr>
            <a:cxnSpLocks/>
          </p:cNvCxnSpPr>
          <p:nvPr/>
        </p:nvCxnSpPr>
        <p:spPr>
          <a:xfrm>
            <a:off x="9292668" y="2657959"/>
            <a:ext cx="783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D732C9-4FF4-40C4-A3A2-915EFD60F4C6}"/>
              </a:ext>
            </a:extLst>
          </p:cNvPr>
          <p:cNvSpPr txBox="1"/>
          <p:nvPr/>
        </p:nvSpPr>
        <p:spPr>
          <a:xfrm>
            <a:off x="9268449" y="330588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884C9A-E556-4E67-B1F8-B6F27B27AE04}"/>
              </a:ext>
            </a:extLst>
          </p:cNvPr>
          <p:cNvCxnSpPr>
            <a:cxnSpLocks/>
          </p:cNvCxnSpPr>
          <p:nvPr/>
        </p:nvCxnSpPr>
        <p:spPr>
          <a:xfrm>
            <a:off x="7851581" y="2657959"/>
            <a:ext cx="761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1358FF-869E-4BD8-9365-C908CB2A1B58}"/>
              </a:ext>
            </a:extLst>
          </p:cNvPr>
          <p:cNvSpPr txBox="1"/>
          <p:nvPr/>
        </p:nvSpPr>
        <p:spPr>
          <a:xfrm>
            <a:off x="8011307" y="241027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ED2B12-BE38-48FB-9198-12420CCB0EED}"/>
              </a:ext>
            </a:extLst>
          </p:cNvPr>
          <p:cNvSpPr txBox="1"/>
          <p:nvPr/>
        </p:nvSpPr>
        <p:spPr>
          <a:xfrm>
            <a:off x="2182033" y="2196293"/>
            <a:ext cx="1125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(ES)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35ED0-5D4C-495C-BEA6-7B41BD819BB0}"/>
              </a:ext>
            </a:extLst>
          </p:cNvPr>
          <p:cNvSpPr txBox="1"/>
          <p:nvPr/>
        </p:nvSpPr>
        <p:spPr>
          <a:xfrm>
            <a:off x="5287899" y="21962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(EN)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C270D-9F24-40AE-9A4B-A14316CD7D2E}"/>
              </a:ext>
            </a:extLst>
          </p:cNvPr>
          <p:cNvSpPr txBox="1"/>
          <p:nvPr/>
        </p:nvSpPr>
        <p:spPr>
          <a:xfrm>
            <a:off x="8413776" y="2194155"/>
            <a:ext cx="1117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Basque (EU)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410239-08B7-44D2-B9D9-39E6DE726ADF}"/>
              </a:ext>
            </a:extLst>
          </p:cNvPr>
          <p:cNvSpPr txBox="1"/>
          <p:nvPr/>
        </p:nvSpPr>
        <p:spPr>
          <a:xfrm>
            <a:off x="7804058" y="3305888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BEA336-F452-4B27-B7A2-17A6D5A438EE}"/>
              </a:ext>
            </a:extLst>
          </p:cNvPr>
          <p:cNvSpPr txBox="1"/>
          <p:nvPr/>
        </p:nvSpPr>
        <p:spPr>
          <a:xfrm>
            <a:off x="8233489" y="264656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42AEC-CE2E-450E-B19C-0A06468DFFD2}"/>
              </a:ext>
            </a:extLst>
          </p:cNvPr>
          <p:cNvCxnSpPr>
            <a:cxnSpLocks/>
          </p:cNvCxnSpPr>
          <p:nvPr/>
        </p:nvCxnSpPr>
        <p:spPr>
          <a:xfrm>
            <a:off x="8257708" y="2829363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87625C-F3C5-4B6D-8958-F22BB6D3E179}"/>
              </a:ext>
            </a:extLst>
          </p:cNvPr>
          <p:cNvSpPr txBox="1"/>
          <p:nvPr/>
        </p:nvSpPr>
        <p:spPr>
          <a:xfrm>
            <a:off x="9693393" y="264656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A9D6A6-C89B-4751-A197-9712D0D10446}"/>
              </a:ext>
            </a:extLst>
          </p:cNvPr>
          <p:cNvCxnSpPr>
            <a:cxnSpLocks/>
          </p:cNvCxnSpPr>
          <p:nvPr/>
        </p:nvCxnSpPr>
        <p:spPr>
          <a:xfrm>
            <a:off x="9303664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A4883E-D5A2-4F3A-A8E6-2108C75934D2}"/>
              </a:ext>
            </a:extLst>
          </p:cNvPr>
          <p:cNvCxnSpPr>
            <a:cxnSpLocks/>
          </p:cNvCxnSpPr>
          <p:nvPr/>
        </p:nvCxnSpPr>
        <p:spPr>
          <a:xfrm>
            <a:off x="9723269" y="283931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390B2A3-86A2-4181-A738-F7038A9F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7" y="1825625"/>
            <a:ext cx="9602526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8D812-85FD-4276-B9B7-C11648E6CC08}"/>
              </a:ext>
            </a:extLst>
          </p:cNvPr>
          <p:cNvSpPr txBox="1"/>
          <p:nvPr/>
        </p:nvSpPr>
        <p:spPr>
          <a:xfrm>
            <a:off x="10113021" y="3506490"/>
            <a:ext cx="733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2C6C1-D1C5-4AC1-8812-DE040559ADFB}"/>
              </a:ext>
            </a:extLst>
          </p:cNvPr>
          <p:cNvSpPr txBox="1"/>
          <p:nvPr/>
        </p:nvSpPr>
        <p:spPr>
          <a:xfrm>
            <a:off x="3325496" y="1712913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10B8-4C36-46E9-98FB-F8B8990D404D}"/>
              </a:ext>
            </a:extLst>
          </p:cNvPr>
          <p:cNvSpPr txBox="1"/>
          <p:nvPr/>
        </p:nvSpPr>
        <p:spPr>
          <a:xfrm>
            <a:off x="7450874" y="1749194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1022C-C4E7-4AC4-A4D7-C41DDE25D4B9}"/>
              </a:ext>
            </a:extLst>
          </p:cNvPr>
          <p:cNvSpPr txBox="1"/>
          <p:nvPr/>
        </p:nvSpPr>
        <p:spPr>
          <a:xfrm rot="16200000">
            <a:off x="609368" y="3660379"/>
            <a:ext cx="16594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AUROC  ± 99% 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F8E17-A4B6-4374-B463-2FEDA1B135EF}"/>
              </a:ext>
            </a:extLst>
          </p:cNvPr>
          <p:cNvSpPr txBox="1"/>
          <p:nvPr/>
        </p:nvSpPr>
        <p:spPr>
          <a:xfrm>
            <a:off x="3148364" y="5945616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5F16-D382-41BC-A266-A1A0602D638F}"/>
              </a:ext>
            </a:extLst>
          </p:cNvPr>
          <p:cNvSpPr txBox="1"/>
          <p:nvPr/>
        </p:nvSpPr>
        <p:spPr>
          <a:xfrm>
            <a:off x="7264926" y="5945617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182EFF6-0FA7-4FB9-AB12-C9350F264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4" y="1747386"/>
            <a:ext cx="5293392" cy="4192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Recognition (models)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E4A697-4220-40B3-8707-97A70F83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6"/>
            <a:ext cx="5293392" cy="419218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437F8C3-531A-4CC8-B6DF-903D0E43223A}"/>
              </a:ext>
            </a:extLst>
          </p:cNvPr>
          <p:cNvGrpSpPr/>
          <p:nvPr/>
        </p:nvGrpSpPr>
        <p:grpSpPr>
          <a:xfrm>
            <a:off x="4014726" y="4989686"/>
            <a:ext cx="1690658" cy="359745"/>
            <a:chOff x="4635734" y="5864209"/>
            <a:chExt cx="2025754" cy="43104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AD6E57-3725-4E50-A514-E1C2F9436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2264"/>
            <a:stretch/>
          </p:blipFill>
          <p:spPr>
            <a:xfrm>
              <a:off x="4635734" y="5864209"/>
              <a:ext cx="2025754" cy="23244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1639E96-A482-4F43-BAE3-F90389389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264"/>
            <a:stretch/>
          </p:blipFill>
          <p:spPr>
            <a:xfrm>
              <a:off x="4635734" y="6062812"/>
              <a:ext cx="2025754" cy="232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5: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C1CE-45FA-4B05-A644-F6C97CDC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22" y="1753378"/>
            <a:ext cx="5293392" cy="4192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DCDD4-86C5-476D-85A2-51290BEB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53377"/>
            <a:ext cx="5293393" cy="4192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077ABB-821A-4F33-A912-1C4114FD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25" y="5009238"/>
            <a:ext cx="1653860" cy="3401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FC5964-03FF-4864-80E8-EB7A2B1F0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22" y="1747384"/>
            <a:ext cx="5293394" cy="41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6: Recognition (participants)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D3B7F1-B251-45AF-88BC-24AD7435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47384"/>
            <a:ext cx="5293394" cy="419218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A2DCD98-3D5D-44EE-9C79-7DDFD089FD7F}"/>
              </a:ext>
            </a:extLst>
          </p:cNvPr>
          <p:cNvGrpSpPr/>
          <p:nvPr/>
        </p:nvGrpSpPr>
        <p:grpSpPr>
          <a:xfrm>
            <a:off x="4033123" y="5009237"/>
            <a:ext cx="1653860" cy="340193"/>
            <a:chOff x="6407914" y="4422431"/>
            <a:chExt cx="2044805" cy="43648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09618A6-F8EC-44F0-AE78-AAEF55235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3824"/>
            <a:stretch/>
          </p:blipFill>
          <p:spPr>
            <a:xfrm>
              <a:off x="6407914" y="4422431"/>
              <a:ext cx="2044805" cy="21824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32E400-FD20-4DC9-B216-5A1B0844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24"/>
            <a:stretch/>
          </p:blipFill>
          <p:spPr>
            <a:xfrm>
              <a:off x="6407914" y="4640674"/>
              <a:ext cx="2044805" cy="21824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FACC173-C52E-4656-8533-C8F79FDA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2"/>
            <a:ext cx="5293396" cy="41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7: Production (participants)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9D8C99-9170-4477-817B-1CFA1CDED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47385"/>
            <a:ext cx="5293392" cy="4192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A5A200-0D02-402D-BA85-748D9780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0" y="5016321"/>
            <a:ext cx="1615306" cy="3260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951CC4-E547-4E35-9CB9-DABE0979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3"/>
            <a:ext cx="5293393" cy="4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22144</TotalTime>
  <Words>186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</vt:lpstr>
      <vt:lpstr>Figure 4: Recognition (models)</vt:lpstr>
      <vt:lpstr>Figure 5: Poduction (models)</vt:lpstr>
      <vt:lpstr>Figure 6: Recognition (participants)</vt:lpstr>
      <vt:lpstr>Figure 7: Production (participants)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90</cp:revision>
  <dcterms:created xsi:type="dcterms:W3CDTF">2021-01-27T09:38:55Z</dcterms:created>
  <dcterms:modified xsi:type="dcterms:W3CDTF">2021-02-28T16:14:05Z</dcterms:modified>
</cp:coreProperties>
</file>