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62" r:id="rId5"/>
    <p:sldId id="263" r:id="rId6"/>
    <p:sldId id="259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CB6"/>
    <a:srgbClr val="FEFFFF"/>
    <a:srgbClr val="FFFFFF"/>
    <a:srgbClr val="FFB07A"/>
    <a:srgbClr val="C5E0B4"/>
    <a:srgbClr val="ABCFF5"/>
    <a:srgbClr val="549FCD"/>
    <a:srgbClr val="083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42D7-A19D-487F-8FFF-1701CB8CA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756A6-DCE2-4E4A-9E10-C7301FE13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8B01C-92F3-4D16-A4C9-533C4A33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99660-5F7F-487B-986E-596017C5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602A-0C91-496E-8DBD-D797F4EC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4DC-5D3E-4189-9053-7450E520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A6FE1-D68C-41B3-A03F-C6D37030E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14CCE-E2BC-4EB0-8757-16EBB9E1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C99C7-6A7C-4BB5-B75E-F28B8F1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B85F-0B89-4C0D-B06E-BB3ED7DF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C5DE4-5513-41A7-B83D-AB64FD6A8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C97B0-495A-4413-A2CF-E47EDFEEA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381F0-A980-4942-9F08-98DD60EC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400CE-510A-4D12-AC95-1D0F5E29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88481-FB74-47EB-99E8-5B4932F0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0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6F5F-36A7-4861-A73F-A5638260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FCCB-D697-4E40-8B11-7D8D441F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44C5-9E34-4E39-8179-61352FEC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DE3B5-6F06-4054-8DE7-8813AAD5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AAC0F-9352-4539-8F52-62B805FA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2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BCC3-E7E5-404E-A6BE-70286226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A0621-90B9-4A5F-A77A-941BDE5A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383B-A87B-4940-9583-59FBEAA2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FF27-13C2-4BB2-9F6D-86E05687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889A-28BB-472E-8748-4DBA37E4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5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4430-D6F4-4787-8313-0EADD40F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2BE5-C73E-4940-AA47-0C9543922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1DE46-EBCC-477F-94BD-5D0E73132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BB0A8-4D80-4486-9DF6-3AACC3D6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0E9B2-0AEE-416F-B61E-10C2B746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456E-21DF-4ED1-A3D6-978D9035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4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4C1B-E641-4984-AE45-2BB864EA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73B36-4FBB-4C14-9CB5-061746220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F3C05-D0AB-49FD-B2F0-2768ED7C7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F5D1F-C487-4F17-A90A-055CBCA2D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48302-BED5-48D4-A11B-DC42E5B85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3B4D4-7C12-4A01-92E9-5FC1C879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73CA0-9D7E-4844-929D-40A15826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EA681-04FB-46D6-966A-7942BECB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1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8632-F9EF-4864-9A0D-92C6FC0F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E0763-1AEF-49FB-BA0D-DAC23F66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32961-40D2-4B67-894D-2B7832FE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9A644-AE01-4137-8293-D7EBFF58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3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79C89-3F8C-461F-B593-F197A12D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32B45-EAA7-4097-B927-92FEC964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5C373-E136-4C02-896B-54E8DBB6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7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24C3-430D-417E-84A5-B8F05673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517F-29F0-47CB-BBEF-E69764A6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BD2C6-3E74-4927-B3E0-9C1412FCB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39296-8766-4757-A000-1532FADD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E5147-93D7-48C4-8658-44ACD8C0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672AF-977D-4D14-989C-5453C902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4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BBBC-9F18-4A1E-AFBE-A2C54FE9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86AB1-67ED-4100-9FE9-448425AEC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0FAA7-7104-4C85-9E8A-F9327201E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DC094-6F3D-454B-8FFC-281301AC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6F45-9AFD-49D1-9CCA-D11CA817383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15EA0-72BC-4EC6-BC0A-15413B01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4D594-A023-43A7-9AF9-D9CACBED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A9FE6-F11D-4729-A8DC-5666AC38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56FDE-1235-4BB0-9B1C-653D75BA1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4003C-E29A-4320-94FE-00D736259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6F45-9AFD-49D1-9CCA-D11CA817383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9DCC-A47D-4EE7-8D3C-A7C8FC3A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8931-CFA2-4118-B979-36C0DE410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F19A-DD5B-4110-8348-94392A16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6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228E03-6525-4CEE-99F3-B1894E0A3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3" b="5910"/>
          <a:stretch/>
        </p:blipFill>
        <p:spPr>
          <a:xfrm>
            <a:off x="6254562" y="1073202"/>
            <a:ext cx="2808470" cy="28121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26FB9A2-691A-48BE-9AA4-B08BCA83CD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" b="4682"/>
          <a:stretch/>
        </p:blipFill>
        <p:spPr>
          <a:xfrm>
            <a:off x="2830630" y="4326605"/>
            <a:ext cx="2305429" cy="1949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463964-1EF6-474E-96B5-BB908D69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81" y="-242370"/>
            <a:ext cx="10515600" cy="1325563"/>
          </a:xfrm>
        </p:spPr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78E21-34D4-4C7C-9A38-6AAD81DB88D8}"/>
              </a:ext>
            </a:extLst>
          </p:cNvPr>
          <p:cNvSpPr/>
          <p:nvPr/>
        </p:nvSpPr>
        <p:spPr>
          <a:xfrm>
            <a:off x="3113945" y="2326163"/>
            <a:ext cx="209725" cy="397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1D381-B8C0-43DC-9EB9-4577542F7E06}"/>
              </a:ext>
            </a:extLst>
          </p:cNvPr>
          <p:cNvSpPr/>
          <p:nvPr/>
        </p:nvSpPr>
        <p:spPr>
          <a:xfrm>
            <a:off x="3103620" y="1503899"/>
            <a:ext cx="1795244" cy="419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(32)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536009-E10A-4CC4-A0F2-E508EF44ADE4}"/>
              </a:ext>
            </a:extLst>
          </p:cNvPr>
          <p:cNvSpPr/>
          <p:nvPr/>
        </p:nvSpPr>
        <p:spPr>
          <a:xfrm>
            <a:off x="3103620" y="2315213"/>
            <a:ext cx="1795244" cy="4194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 (128)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C1FDBB-D80F-4049-980E-030AE2D71EE2}"/>
              </a:ext>
            </a:extLst>
          </p:cNvPr>
          <p:cNvSpPr/>
          <p:nvPr/>
        </p:nvSpPr>
        <p:spPr>
          <a:xfrm>
            <a:off x="3103620" y="3124497"/>
            <a:ext cx="1795244" cy="4194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(28)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A166465-7AA3-4E9F-BF7C-4F53C63E7615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 rot="16200000" flipH="1">
            <a:off x="3020033" y="2524937"/>
            <a:ext cx="397549" cy="12700"/>
          </a:xfrm>
          <a:prstGeom prst="curvedConnector5">
            <a:avLst>
              <a:gd name="adj1" fmla="val -48318"/>
              <a:gd name="adj2" fmla="val -3636811"/>
              <a:gd name="adj3" fmla="val 1443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6AA137-1E7C-4279-9CAE-DBD874940D1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001242" y="1923349"/>
            <a:ext cx="0" cy="3918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66FF72-423D-4E00-8FE1-4D09931F5E5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001242" y="2734663"/>
            <a:ext cx="0" cy="3898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42F4EF-FB1E-4E50-AE57-E7FD94491B5D}"/>
              </a:ext>
            </a:extLst>
          </p:cNvPr>
          <p:cNvSpPr txBox="1"/>
          <p:nvPr/>
        </p:nvSpPr>
        <p:spPr>
          <a:xfrm>
            <a:off x="2875804" y="800114"/>
            <a:ext cx="1638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&lt;s&gt; M O D _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E9910-4C55-4D6F-ADB9-8B823B2A4CAB}"/>
              </a:ext>
            </a:extLst>
          </p:cNvPr>
          <p:cNvSpPr txBox="1"/>
          <p:nvPr/>
        </p:nvSpPr>
        <p:spPr>
          <a:xfrm>
            <a:off x="4030648" y="1877633"/>
            <a:ext cx="94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x 128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3A8411-B9EC-4780-BB29-D5E46335E5F5}"/>
              </a:ext>
            </a:extLst>
          </p:cNvPr>
          <p:cNvSpPr txBox="1"/>
          <p:nvPr/>
        </p:nvSpPr>
        <p:spPr>
          <a:xfrm>
            <a:off x="1794923" y="2201771"/>
            <a:ext cx="116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x 128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connections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60981-6F23-4124-8EBA-3D9C12243F27}"/>
              </a:ext>
            </a:extLst>
          </p:cNvPr>
          <p:cNvSpPr txBox="1"/>
          <p:nvPr/>
        </p:nvSpPr>
        <p:spPr>
          <a:xfrm>
            <a:off x="4019116" y="2702423"/>
            <a:ext cx="946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x 28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F0BEB6-517F-486C-9E57-4D0CBF970D7B}"/>
              </a:ext>
            </a:extLst>
          </p:cNvPr>
          <p:cNvSpPr txBox="1"/>
          <p:nvPr/>
        </p:nvSpPr>
        <p:spPr>
          <a:xfrm>
            <a:off x="1991778" y="713861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2517D-EF9F-4911-8AC7-3E050BF11FEC}"/>
              </a:ext>
            </a:extLst>
          </p:cNvPr>
          <p:cNvSpPr txBox="1"/>
          <p:nvPr/>
        </p:nvSpPr>
        <p:spPr>
          <a:xfrm>
            <a:off x="5397585" y="71405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597D42-D5DB-4A76-BE42-A724C9CF7582}"/>
              </a:ext>
            </a:extLst>
          </p:cNvPr>
          <p:cNvSpPr txBox="1"/>
          <p:nvPr/>
        </p:nvSpPr>
        <p:spPr>
          <a:xfrm>
            <a:off x="1991778" y="419101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152B58-44A4-4165-938D-3F6CA708E077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898864" y="2524936"/>
            <a:ext cx="1280539" cy="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3043B8-6EE9-4EDF-B670-F954747D1624}"/>
              </a:ext>
            </a:extLst>
          </p:cNvPr>
          <p:cNvSpPr txBox="1"/>
          <p:nvPr/>
        </p:nvSpPr>
        <p:spPr>
          <a:xfrm>
            <a:off x="3120708" y="3765999"/>
            <a:ext cx="176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 | &lt;s&gt;,M,O,D)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09C5DD-3ABC-48A6-9879-51A6AD0EE41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001242" y="4104553"/>
            <a:ext cx="9" cy="2554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1BB179-B998-45CB-97F6-8114D7B76BF1}"/>
              </a:ext>
            </a:extLst>
          </p:cNvPr>
          <p:cNvSpPr txBox="1"/>
          <p:nvPr/>
        </p:nvSpPr>
        <p:spPr>
          <a:xfrm>
            <a:off x="2442062" y="6206541"/>
            <a:ext cx="4171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42544A-008D-430C-B5E4-B8ADB332FA23}"/>
              </a:ext>
            </a:extLst>
          </p:cNvPr>
          <p:cNvSpPr txBox="1"/>
          <p:nvPr/>
        </p:nvSpPr>
        <p:spPr>
          <a:xfrm>
            <a:off x="2859061" y="6206541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FFEC49-408A-4D2B-A80A-C6AB11789D0D}"/>
              </a:ext>
            </a:extLst>
          </p:cNvPr>
          <p:cNvSpPr txBox="1"/>
          <p:nvPr/>
        </p:nvSpPr>
        <p:spPr>
          <a:xfrm>
            <a:off x="3203925" y="6206541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A00B86-DF6F-4E13-85C7-A4B328AA5B65}"/>
              </a:ext>
            </a:extLst>
          </p:cNvPr>
          <p:cNvSpPr txBox="1"/>
          <p:nvPr/>
        </p:nvSpPr>
        <p:spPr>
          <a:xfrm>
            <a:off x="3518333" y="6206541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9BDD7E-135E-41BD-A946-7A03E2CB59FF}"/>
              </a:ext>
            </a:extLst>
          </p:cNvPr>
          <p:cNvSpPr txBox="1"/>
          <p:nvPr/>
        </p:nvSpPr>
        <p:spPr>
          <a:xfrm>
            <a:off x="3832741" y="6206541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37BA8-4551-4A86-81F1-EA68712DC57A}"/>
              </a:ext>
            </a:extLst>
          </p:cNvPr>
          <p:cNvSpPr txBox="1"/>
          <p:nvPr/>
        </p:nvSpPr>
        <p:spPr>
          <a:xfrm>
            <a:off x="4126309" y="6206541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15F20-37CB-4A80-85DC-A8BB68AE50A9}"/>
              </a:ext>
            </a:extLst>
          </p:cNvPr>
          <p:cNvSpPr txBox="1"/>
          <p:nvPr/>
        </p:nvSpPr>
        <p:spPr>
          <a:xfrm>
            <a:off x="4419875" y="6210449"/>
            <a:ext cx="4603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765240-8329-40BE-B7F5-D40B1AD93BDD}"/>
              </a:ext>
            </a:extLst>
          </p:cNvPr>
          <p:cNvSpPr txBox="1"/>
          <p:nvPr/>
        </p:nvSpPr>
        <p:spPr>
          <a:xfrm>
            <a:off x="5397585" y="4191010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25088D-E132-4BF8-A875-01F098EF3D9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001242" y="1091782"/>
            <a:ext cx="0" cy="41211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131690-FEFB-426E-B871-00876C86BD88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4001242" y="3543947"/>
            <a:ext cx="9" cy="2220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43BAB1E-DAD5-4A19-AD61-18CC98901AEC}"/>
              </a:ext>
            </a:extLst>
          </p:cNvPr>
          <p:cNvSpPr/>
          <p:nvPr/>
        </p:nvSpPr>
        <p:spPr>
          <a:xfrm>
            <a:off x="2846333" y="5872197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83CEF2-5B3C-4C33-89A9-3C0C50E97BFF}"/>
              </a:ext>
            </a:extLst>
          </p:cNvPr>
          <p:cNvSpPr/>
          <p:nvPr/>
        </p:nvSpPr>
        <p:spPr>
          <a:xfrm>
            <a:off x="3160488" y="4757074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BD95CF-661C-4FE5-BB23-F587764BB964}"/>
              </a:ext>
            </a:extLst>
          </p:cNvPr>
          <p:cNvSpPr/>
          <p:nvPr/>
        </p:nvSpPr>
        <p:spPr>
          <a:xfrm>
            <a:off x="3486852" y="5511725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9B3ED6-E76F-4942-A928-B4BF02C28886}"/>
              </a:ext>
            </a:extLst>
          </p:cNvPr>
          <p:cNvSpPr/>
          <p:nvPr/>
        </p:nvSpPr>
        <p:spPr>
          <a:xfrm>
            <a:off x="3798798" y="4389143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49D1D2-220C-4EF2-801E-27DA0B2A489C}"/>
              </a:ext>
            </a:extLst>
          </p:cNvPr>
          <p:cNvSpPr/>
          <p:nvPr/>
        </p:nvSpPr>
        <p:spPr>
          <a:xfrm>
            <a:off x="4125162" y="5128480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29A8805-9050-4490-AAA7-731678CD5216}"/>
              </a:ext>
            </a:extLst>
          </p:cNvPr>
          <p:cNvSpPr/>
          <p:nvPr/>
        </p:nvSpPr>
        <p:spPr>
          <a:xfrm>
            <a:off x="4449546" y="5506977"/>
            <a:ext cx="326364" cy="360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32FAA7-F9C5-46A2-99E5-4073E7122E14}"/>
              </a:ext>
            </a:extLst>
          </p:cNvPr>
          <p:cNvSpPr txBox="1"/>
          <p:nvPr/>
        </p:nvSpPr>
        <p:spPr>
          <a:xfrm>
            <a:off x="4020554" y="1060932"/>
            <a:ext cx="94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x 32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A9E511-F48A-48E3-B730-1359ACB7DDB3}"/>
              </a:ext>
            </a:extLst>
          </p:cNvPr>
          <p:cNvSpPr txBox="1"/>
          <p:nvPr/>
        </p:nvSpPr>
        <p:spPr>
          <a:xfrm>
            <a:off x="9246112" y="1021126"/>
            <a:ext cx="65913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kids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kiddy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nifty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A3F4E62-DA99-4D5F-92EC-4D58CD083B73}"/>
              </a:ext>
            </a:extLst>
          </p:cNvPr>
          <p:cNvSpPr txBox="1"/>
          <p:nvPr/>
        </p:nvSpPr>
        <p:spPr>
          <a:xfrm>
            <a:off x="5461047" y="2678151"/>
            <a:ext cx="669853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liana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laguna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lagoon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legion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D7147B-9502-4A93-84AB-5CB0F0A9FA7D}"/>
              </a:ext>
            </a:extLst>
          </p:cNvPr>
          <p:cNvSpPr txBox="1"/>
          <p:nvPr/>
        </p:nvSpPr>
        <p:spPr>
          <a:xfrm>
            <a:off x="5948525" y="744639"/>
            <a:ext cx="3030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Spanish-English Word Cloud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087EC84-C5AB-4EC8-BC07-39BB9387EEAA}"/>
              </a:ext>
            </a:extLst>
          </p:cNvPr>
          <p:cNvSpPr/>
          <p:nvPr/>
        </p:nvSpPr>
        <p:spPr>
          <a:xfrm>
            <a:off x="7502000" y="1731963"/>
            <a:ext cx="320675" cy="327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ECCF22E-BD57-4B01-8B65-B59452474BD1}"/>
              </a:ext>
            </a:extLst>
          </p:cNvPr>
          <p:cNvCxnSpPr>
            <a:cxnSpLocks/>
          </p:cNvCxnSpPr>
          <p:nvPr/>
        </p:nvCxnSpPr>
        <p:spPr>
          <a:xfrm flipV="1">
            <a:off x="7822675" y="1021127"/>
            <a:ext cx="1423437" cy="7108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6A2BFE6-0F3B-40F3-B6E0-34A3A64D9243}"/>
              </a:ext>
            </a:extLst>
          </p:cNvPr>
          <p:cNvCxnSpPr>
            <a:cxnSpLocks/>
          </p:cNvCxnSpPr>
          <p:nvPr/>
        </p:nvCxnSpPr>
        <p:spPr>
          <a:xfrm>
            <a:off x="7502000" y="2058988"/>
            <a:ext cx="1744112" cy="347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7E958E-E347-427B-997C-8D500AA0081A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130900" y="2678151"/>
            <a:ext cx="631765" cy="58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757F94C-AAD0-4DA2-BA72-06FF7247EF01}"/>
              </a:ext>
            </a:extLst>
          </p:cNvPr>
          <p:cNvSpPr/>
          <p:nvPr/>
        </p:nvSpPr>
        <p:spPr>
          <a:xfrm>
            <a:off x="6986168" y="2599267"/>
            <a:ext cx="96198" cy="1368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4E5E0A3-07A5-4ECB-81AD-08D8A85022AE}"/>
              </a:ext>
            </a:extLst>
          </p:cNvPr>
          <p:cNvCxnSpPr>
            <a:cxnSpLocks/>
            <a:endCxn id="31" idx="5"/>
          </p:cNvCxnSpPr>
          <p:nvPr/>
        </p:nvCxnSpPr>
        <p:spPr>
          <a:xfrm flipV="1">
            <a:off x="6130900" y="2921078"/>
            <a:ext cx="710281" cy="1142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7FB1EC-55A5-4ABE-8D52-7B21D76F55C7}"/>
              </a:ext>
            </a:extLst>
          </p:cNvPr>
          <p:cNvSpPr txBox="1"/>
          <p:nvPr/>
        </p:nvSpPr>
        <p:spPr>
          <a:xfrm rot="16200000">
            <a:off x="4598780" y="5147263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(char|context)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9C115E-C482-4CB4-8EF2-E04BDAE9404F}"/>
              </a:ext>
            </a:extLst>
          </p:cNvPr>
          <p:cNvSpPr/>
          <p:nvPr/>
        </p:nvSpPr>
        <p:spPr>
          <a:xfrm>
            <a:off x="6651625" y="2736483"/>
            <a:ext cx="222079" cy="21626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B60B88C-4C3D-4E5A-B462-6C4FB81C74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4" b="14904"/>
          <a:stretch/>
        </p:blipFill>
        <p:spPr>
          <a:xfrm>
            <a:off x="5890682" y="4360004"/>
            <a:ext cx="3146622" cy="19769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5E031D3-BA06-4E4C-9E23-8FD470874BE5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7034267" y="2736135"/>
            <a:ext cx="0" cy="162386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98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1DF9AA-663D-4039-A1F8-CEFBFABB8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9"/>
          <a:stretch/>
        </p:blipFill>
        <p:spPr>
          <a:xfrm>
            <a:off x="838200" y="2664704"/>
            <a:ext cx="10515600" cy="302336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E6B28E-F078-4193-B215-E598325B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 (Converted to table)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26610-6458-421B-B51D-2C84493B196A}"/>
              </a:ext>
            </a:extLst>
          </p:cNvPr>
          <p:cNvSpPr txBox="1"/>
          <p:nvPr/>
        </p:nvSpPr>
        <p:spPr>
          <a:xfrm>
            <a:off x="5651768" y="5339167"/>
            <a:ext cx="4138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3F9EE-7341-4945-BE60-B6CF3BE87B69}"/>
              </a:ext>
            </a:extLst>
          </p:cNvPr>
          <p:cNvSpPr txBox="1"/>
          <p:nvPr/>
        </p:nvSpPr>
        <p:spPr>
          <a:xfrm>
            <a:off x="2537900" y="5325355"/>
            <a:ext cx="4138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F71EB-0675-4E3C-8AE6-566BB803E7EE}"/>
              </a:ext>
            </a:extLst>
          </p:cNvPr>
          <p:cNvSpPr txBox="1"/>
          <p:nvPr/>
        </p:nvSpPr>
        <p:spPr>
          <a:xfrm>
            <a:off x="8765636" y="5325355"/>
            <a:ext cx="4138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007ABB-DB88-44C2-8221-57D78FD24678}"/>
              </a:ext>
            </a:extLst>
          </p:cNvPr>
          <p:cNvSpPr txBox="1"/>
          <p:nvPr/>
        </p:nvSpPr>
        <p:spPr>
          <a:xfrm rot="16200000">
            <a:off x="-90692" y="3660380"/>
            <a:ext cx="192713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(%) ± 99% CI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6FB2A-FACA-4705-8242-BF31B69F0B39}"/>
              </a:ext>
            </a:extLst>
          </p:cNvPr>
          <p:cNvCxnSpPr>
            <a:cxnSpLocks/>
          </p:cNvCxnSpPr>
          <p:nvPr/>
        </p:nvCxnSpPr>
        <p:spPr>
          <a:xfrm>
            <a:off x="1604078" y="2657959"/>
            <a:ext cx="817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19940A-3D44-471F-A1CA-D1E96AC15E8B}"/>
              </a:ext>
            </a:extLst>
          </p:cNvPr>
          <p:cNvCxnSpPr>
            <a:cxnSpLocks/>
          </p:cNvCxnSpPr>
          <p:nvPr/>
        </p:nvCxnSpPr>
        <p:spPr>
          <a:xfrm>
            <a:off x="3089333" y="2657959"/>
            <a:ext cx="8175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7138E18-9EC4-443E-9BDC-6D8C049CC66D}"/>
              </a:ext>
            </a:extLst>
          </p:cNvPr>
          <p:cNvSpPr txBox="1"/>
          <p:nvPr/>
        </p:nvSpPr>
        <p:spPr>
          <a:xfrm>
            <a:off x="1831127" y="2411738"/>
            <a:ext cx="36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B8A998-3EBC-43C2-9F0B-A2F92BA31576}"/>
              </a:ext>
            </a:extLst>
          </p:cNvPr>
          <p:cNvSpPr txBox="1"/>
          <p:nvPr/>
        </p:nvSpPr>
        <p:spPr>
          <a:xfrm>
            <a:off x="3316382" y="2411738"/>
            <a:ext cx="36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n.s.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75D440-B16B-4BAE-92CA-FE6496321E7C}"/>
              </a:ext>
            </a:extLst>
          </p:cNvPr>
          <p:cNvCxnSpPr>
            <a:cxnSpLocks/>
          </p:cNvCxnSpPr>
          <p:nvPr/>
        </p:nvCxnSpPr>
        <p:spPr>
          <a:xfrm>
            <a:off x="5120905" y="2945970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5AD9DC-4C52-4C1E-82A2-B63898E17BCF}"/>
              </a:ext>
            </a:extLst>
          </p:cNvPr>
          <p:cNvCxnSpPr>
            <a:cxnSpLocks/>
          </p:cNvCxnSpPr>
          <p:nvPr/>
        </p:nvCxnSpPr>
        <p:spPr>
          <a:xfrm>
            <a:off x="4719232" y="2945970"/>
            <a:ext cx="366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A3271C6-09E9-4E94-8015-C4F7EF298B32}"/>
              </a:ext>
            </a:extLst>
          </p:cNvPr>
          <p:cNvCxnSpPr>
            <a:cxnSpLocks/>
          </p:cNvCxnSpPr>
          <p:nvPr/>
        </p:nvCxnSpPr>
        <p:spPr>
          <a:xfrm>
            <a:off x="4729571" y="2657959"/>
            <a:ext cx="78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9476358-A8B8-42E1-9892-ACBB3DF4691A}"/>
              </a:ext>
            </a:extLst>
          </p:cNvPr>
          <p:cNvSpPr txBox="1"/>
          <p:nvPr/>
        </p:nvSpPr>
        <p:spPr>
          <a:xfrm>
            <a:off x="4947968" y="2411738"/>
            <a:ext cx="36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n.s.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560A6D-4576-4D13-8C6F-ACDF56F1D2E9}"/>
              </a:ext>
            </a:extLst>
          </p:cNvPr>
          <p:cNvCxnSpPr>
            <a:cxnSpLocks/>
          </p:cNvCxnSpPr>
          <p:nvPr/>
        </p:nvCxnSpPr>
        <p:spPr>
          <a:xfrm>
            <a:off x="6214826" y="2657959"/>
            <a:ext cx="78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6B02236-037F-4167-8DEE-CBF11C38213F}"/>
              </a:ext>
            </a:extLst>
          </p:cNvPr>
          <p:cNvSpPr txBox="1"/>
          <p:nvPr/>
        </p:nvSpPr>
        <p:spPr>
          <a:xfrm>
            <a:off x="6418894" y="2417801"/>
            <a:ext cx="36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B948B4-DDC6-4315-A030-B777FE82008C}"/>
              </a:ext>
            </a:extLst>
          </p:cNvPr>
          <p:cNvSpPr txBox="1"/>
          <p:nvPr/>
        </p:nvSpPr>
        <p:spPr>
          <a:xfrm>
            <a:off x="5096686" y="2759945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955643-7C48-434D-A9ED-49189D6759DB}"/>
              </a:ext>
            </a:extLst>
          </p:cNvPr>
          <p:cNvSpPr txBox="1"/>
          <p:nvPr/>
        </p:nvSpPr>
        <p:spPr>
          <a:xfrm>
            <a:off x="4691474" y="2759944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D2B7DA-4A90-4FD6-8AB4-B057D54793BA}"/>
              </a:ext>
            </a:extLst>
          </p:cNvPr>
          <p:cNvSpPr txBox="1"/>
          <p:nvPr/>
        </p:nvSpPr>
        <p:spPr>
          <a:xfrm>
            <a:off x="6581941" y="2759946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91B486-AD91-4B22-8D82-FA19E651109B}"/>
              </a:ext>
            </a:extLst>
          </p:cNvPr>
          <p:cNvSpPr txBox="1"/>
          <p:nvPr/>
        </p:nvSpPr>
        <p:spPr>
          <a:xfrm>
            <a:off x="6176729" y="2759945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164B92-33D6-4D3B-8799-E2B76EC99404}"/>
              </a:ext>
            </a:extLst>
          </p:cNvPr>
          <p:cNvCxnSpPr>
            <a:cxnSpLocks/>
          </p:cNvCxnSpPr>
          <p:nvPr/>
        </p:nvCxnSpPr>
        <p:spPr>
          <a:xfrm>
            <a:off x="6616499" y="2945970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29D5FD-0941-431B-990A-CCA32E3DA870}"/>
              </a:ext>
            </a:extLst>
          </p:cNvPr>
          <p:cNvCxnSpPr>
            <a:cxnSpLocks/>
          </p:cNvCxnSpPr>
          <p:nvPr/>
        </p:nvCxnSpPr>
        <p:spPr>
          <a:xfrm>
            <a:off x="6214826" y="2945970"/>
            <a:ext cx="366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D68DFB-83B0-4830-B2A3-02696F52BF17}"/>
              </a:ext>
            </a:extLst>
          </p:cNvPr>
          <p:cNvCxnSpPr>
            <a:cxnSpLocks/>
          </p:cNvCxnSpPr>
          <p:nvPr/>
        </p:nvCxnSpPr>
        <p:spPr>
          <a:xfrm>
            <a:off x="7828277" y="3506062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842704-C940-4498-80E4-42EC776DC828}"/>
              </a:ext>
            </a:extLst>
          </p:cNvPr>
          <p:cNvSpPr txBox="1"/>
          <p:nvPr/>
        </p:nvSpPr>
        <p:spPr>
          <a:xfrm>
            <a:off x="9454551" y="2417801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5E5A9B-A661-4A2D-BDBD-0D444490A317}"/>
              </a:ext>
            </a:extLst>
          </p:cNvPr>
          <p:cNvCxnSpPr>
            <a:cxnSpLocks/>
          </p:cNvCxnSpPr>
          <p:nvPr/>
        </p:nvCxnSpPr>
        <p:spPr>
          <a:xfrm>
            <a:off x="9292668" y="2657959"/>
            <a:ext cx="7839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AD732C9-4FF4-40C4-A3A2-915EFD60F4C6}"/>
              </a:ext>
            </a:extLst>
          </p:cNvPr>
          <p:cNvSpPr txBox="1"/>
          <p:nvPr/>
        </p:nvSpPr>
        <p:spPr>
          <a:xfrm>
            <a:off x="9268449" y="3305889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884C9A-E556-4E67-B1F8-B6F27B27AE04}"/>
              </a:ext>
            </a:extLst>
          </p:cNvPr>
          <p:cNvCxnSpPr>
            <a:cxnSpLocks/>
          </p:cNvCxnSpPr>
          <p:nvPr/>
        </p:nvCxnSpPr>
        <p:spPr>
          <a:xfrm>
            <a:off x="7851581" y="2657959"/>
            <a:ext cx="7619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71358FF-869E-4BD8-9365-C908CB2A1B58}"/>
              </a:ext>
            </a:extLst>
          </p:cNvPr>
          <p:cNvSpPr txBox="1"/>
          <p:nvPr/>
        </p:nvSpPr>
        <p:spPr>
          <a:xfrm>
            <a:off x="8011307" y="2410279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ED2B12-BE38-48FB-9198-12420CCB0EED}"/>
              </a:ext>
            </a:extLst>
          </p:cNvPr>
          <p:cNvSpPr txBox="1"/>
          <p:nvPr/>
        </p:nvSpPr>
        <p:spPr>
          <a:xfrm>
            <a:off x="2182033" y="2196293"/>
            <a:ext cx="112562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 (ES)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635ED0-5D4C-495C-BEA6-7B41BD819BB0}"/>
              </a:ext>
            </a:extLst>
          </p:cNvPr>
          <p:cNvSpPr txBox="1"/>
          <p:nvPr/>
        </p:nvSpPr>
        <p:spPr>
          <a:xfrm>
            <a:off x="5287899" y="2196293"/>
            <a:ext cx="11352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 (EN)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5C270D-9F24-40AE-9A4B-A14316CD7D2E}"/>
              </a:ext>
            </a:extLst>
          </p:cNvPr>
          <p:cNvSpPr txBox="1"/>
          <p:nvPr/>
        </p:nvSpPr>
        <p:spPr>
          <a:xfrm>
            <a:off x="8413776" y="2194155"/>
            <a:ext cx="111761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Basque (EU)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410239-08B7-44D2-B9D9-39E6DE726ADF}"/>
              </a:ext>
            </a:extLst>
          </p:cNvPr>
          <p:cNvSpPr txBox="1"/>
          <p:nvPr/>
        </p:nvSpPr>
        <p:spPr>
          <a:xfrm>
            <a:off x="7804058" y="3305888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CBEA336-F452-4B27-B7A2-17A6D5A438EE}"/>
              </a:ext>
            </a:extLst>
          </p:cNvPr>
          <p:cNvSpPr txBox="1"/>
          <p:nvPr/>
        </p:nvSpPr>
        <p:spPr>
          <a:xfrm>
            <a:off x="8233489" y="2646564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3D42AEC-CE2E-450E-B19C-0A06468DFFD2}"/>
              </a:ext>
            </a:extLst>
          </p:cNvPr>
          <p:cNvCxnSpPr>
            <a:cxnSpLocks/>
          </p:cNvCxnSpPr>
          <p:nvPr/>
        </p:nvCxnSpPr>
        <p:spPr>
          <a:xfrm>
            <a:off x="8257708" y="2829363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E87625C-F3C5-4B6D-8958-F22BB6D3E179}"/>
              </a:ext>
            </a:extLst>
          </p:cNvPr>
          <p:cNvSpPr txBox="1"/>
          <p:nvPr/>
        </p:nvSpPr>
        <p:spPr>
          <a:xfrm>
            <a:off x="9693393" y="2646565"/>
            <a:ext cx="429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A9D6A6-C89B-4751-A197-9712D0D10446}"/>
              </a:ext>
            </a:extLst>
          </p:cNvPr>
          <p:cNvCxnSpPr>
            <a:cxnSpLocks/>
          </p:cNvCxnSpPr>
          <p:nvPr/>
        </p:nvCxnSpPr>
        <p:spPr>
          <a:xfrm>
            <a:off x="9303664" y="3506062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DA4883E-D5A2-4F3A-A8E6-2108C75934D2}"/>
              </a:ext>
            </a:extLst>
          </p:cNvPr>
          <p:cNvCxnSpPr>
            <a:cxnSpLocks/>
          </p:cNvCxnSpPr>
          <p:nvPr/>
        </p:nvCxnSpPr>
        <p:spPr>
          <a:xfrm>
            <a:off x="9723269" y="2839312"/>
            <a:ext cx="380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57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D661-4862-4750-8992-5D0EBD61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12311-7DAB-4E4D-B8C7-025033797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24" y="1770050"/>
            <a:ext cx="10615873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8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EED6-D2B4-4F53-A44C-8283B95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2" y="18255"/>
            <a:ext cx="10515600" cy="1325563"/>
          </a:xfrm>
        </p:spPr>
        <p:txBody>
          <a:bodyPr/>
          <a:lstStyle/>
          <a:p>
            <a:r>
              <a:rPr lang="en-US" dirty="0"/>
              <a:t>Figure 3: Recognition (models)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BD86DF-559D-460A-95FE-8C4CB4933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7" y="1343818"/>
            <a:ext cx="5256563" cy="4882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73FF6A-2606-4813-95A2-BA4D8FF7C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7"/>
            <a:ext cx="5256563" cy="488203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0F0E31-07A9-4C68-9823-FB61E467E58D}"/>
              </a:ext>
            </a:extLst>
          </p:cNvPr>
          <p:cNvGrpSpPr/>
          <p:nvPr/>
        </p:nvGrpSpPr>
        <p:grpSpPr>
          <a:xfrm>
            <a:off x="4255401" y="4984069"/>
            <a:ext cx="1603824" cy="349428"/>
            <a:chOff x="5064072" y="3290509"/>
            <a:chExt cx="2063856" cy="44965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FBD3B9-3C3B-429B-8A17-092E3F3EA1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6869"/>
            <a:stretch/>
          </p:blipFill>
          <p:spPr>
            <a:xfrm>
              <a:off x="5064072" y="3290509"/>
              <a:ext cx="2063856" cy="20618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B1872DA-24E3-4B4F-B1B2-D6269FD455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0878"/>
            <a:stretch/>
          </p:blipFill>
          <p:spPr>
            <a:xfrm>
              <a:off x="5064072" y="3496697"/>
              <a:ext cx="2063856" cy="243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327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EED6-D2B4-4F53-A44C-8283B95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2" y="18255"/>
            <a:ext cx="10515600" cy="1325563"/>
          </a:xfrm>
        </p:spPr>
        <p:txBody>
          <a:bodyPr/>
          <a:lstStyle/>
          <a:p>
            <a:r>
              <a:rPr lang="en-US" dirty="0"/>
              <a:t>Figure 4: </a:t>
            </a:r>
            <a:r>
              <a:rPr lang="en-US" dirty="0" err="1"/>
              <a:t>Poduction</a:t>
            </a:r>
            <a:r>
              <a:rPr lang="en-US" dirty="0"/>
              <a:t> (models)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3E00AB-61BD-4CEE-9190-65AC68A9D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7" y="1343816"/>
            <a:ext cx="5256563" cy="48820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62C8D17-DE4D-420E-8DF9-3D7A04415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16"/>
            <a:ext cx="5256564" cy="48820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FA5B359-CD15-4326-9A10-154C05671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020" y="4993130"/>
            <a:ext cx="1609205" cy="30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8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40D9C65-5D48-493E-B52F-EBFA626E1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6" y="1343816"/>
            <a:ext cx="5256563" cy="4882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F5E8A3-D7BE-4A5D-AAF4-29ACEC56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4" y="52636"/>
            <a:ext cx="10515600" cy="1325563"/>
          </a:xfrm>
        </p:spPr>
        <p:txBody>
          <a:bodyPr/>
          <a:lstStyle/>
          <a:p>
            <a:r>
              <a:rPr lang="en-US" dirty="0"/>
              <a:t>Figure 5: Recognition (participants)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E0812-FD82-4290-8BF6-D98962E05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43816"/>
            <a:ext cx="5256563" cy="488203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D2BAA0D-00B0-4760-A461-74BB617C2E81}"/>
              </a:ext>
            </a:extLst>
          </p:cNvPr>
          <p:cNvGrpSpPr/>
          <p:nvPr/>
        </p:nvGrpSpPr>
        <p:grpSpPr>
          <a:xfrm>
            <a:off x="4289187" y="4966674"/>
            <a:ext cx="1530869" cy="328791"/>
            <a:chOff x="5064072" y="3306427"/>
            <a:chExt cx="2063856" cy="44326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D81491A-6797-4AFA-8FF2-42F7ADB595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1779"/>
            <a:stretch/>
          </p:blipFill>
          <p:spPr>
            <a:xfrm>
              <a:off x="5064072" y="3306427"/>
              <a:ext cx="2063856" cy="24514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8DDD178-2CC0-4C73-8C9F-BCE8E94559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1779"/>
            <a:stretch/>
          </p:blipFill>
          <p:spPr>
            <a:xfrm>
              <a:off x="5064072" y="3504546"/>
              <a:ext cx="2063856" cy="245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444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FE3D6D8-1D1B-4007-9C15-0773AC973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6" y="1343816"/>
            <a:ext cx="5256563" cy="4882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5E4F3F-E96A-4732-818E-D73A8534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Figure 6: Production (participants)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00AEE-0C5B-4CFF-9FED-1B9668802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343816"/>
            <a:ext cx="5256563" cy="48820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167394-DB95-4D4D-9A3F-844A86A53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187" y="4990145"/>
            <a:ext cx="1530869" cy="31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1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6B58C3-E3F6-4094-9009-4980E9D57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2" y="4390987"/>
            <a:ext cx="10690981" cy="2401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56BABF-320A-4671-AFEF-EE04F74D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018" y="-377655"/>
            <a:ext cx="10515600" cy="1325563"/>
          </a:xfrm>
        </p:spPr>
        <p:txBody>
          <a:bodyPr/>
          <a:lstStyle/>
          <a:p>
            <a:r>
              <a:rPr lang="en-US" dirty="0"/>
              <a:t>Supplementary Figure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5DBEDF-45BF-4771-96AD-7C5F50446BA8}"/>
              </a:ext>
            </a:extLst>
          </p:cNvPr>
          <p:cNvCxnSpPr>
            <a:cxnSpLocks/>
          </p:cNvCxnSpPr>
          <p:nvPr/>
        </p:nvCxnSpPr>
        <p:spPr>
          <a:xfrm>
            <a:off x="6190765" y="0"/>
            <a:ext cx="0" cy="68475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B42A5A-7F44-4520-890E-A17DAF6189E9}"/>
              </a:ext>
            </a:extLst>
          </p:cNvPr>
          <p:cNvSpPr txBox="1"/>
          <p:nvPr/>
        </p:nvSpPr>
        <p:spPr>
          <a:xfrm>
            <a:off x="2841837" y="848038"/>
            <a:ext cx="13612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Spanish-English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725D22-6FDC-4F19-9480-80FB1FBFE810}"/>
              </a:ext>
            </a:extLst>
          </p:cNvPr>
          <p:cNvSpPr txBox="1"/>
          <p:nvPr/>
        </p:nvSpPr>
        <p:spPr>
          <a:xfrm>
            <a:off x="8076580" y="850693"/>
            <a:ext cx="13436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Spanish-Basque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40DD5C-472C-4D0E-AAF0-C8CFFF65A812}"/>
              </a:ext>
            </a:extLst>
          </p:cNvPr>
          <p:cNvSpPr txBox="1"/>
          <p:nvPr/>
        </p:nvSpPr>
        <p:spPr>
          <a:xfrm>
            <a:off x="1933242" y="1280732"/>
            <a:ext cx="69121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ES-EN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3E92B0-0B90-46E3-8DE1-C8D8C44D5746}"/>
              </a:ext>
            </a:extLst>
          </p:cNvPr>
          <p:cNvSpPr txBox="1"/>
          <p:nvPr/>
        </p:nvSpPr>
        <p:spPr>
          <a:xfrm>
            <a:off x="4488286" y="1280732"/>
            <a:ext cx="7344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E2DD86-3725-4A0E-8F5C-C866B1B01F7B}"/>
              </a:ext>
            </a:extLst>
          </p:cNvPr>
          <p:cNvSpPr txBox="1"/>
          <p:nvPr/>
        </p:nvSpPr>
        <p:spPr>
          <a:xfrm>
            <a:off x="7086610" y="1280732"/>
            <a:ext cx="69121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ES-EU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49548F-7C55-41FF-803A-6FD011576483}"/>
              </a:ext>
            </a:extLst>
          </p:cNvPr>
          <p:cNvSpPr txBox="1"/>
          <p:nvPr/>
        </p:nvSpPr>
        <p:spPr>
          <a:xfrm>
            <a:off x="9641655" y="1289361"/>
            <a:ext cx="7344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C9C4E4-A7D5-4219-B490-4F91CA50A5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5" b="5904"/>
          <a:stretch/>
        </p:blipFill>
        <p:spPr>
          <a:xfrm>
            <a:off x="8805268" y="1643862"/>
            <a:ext cx="2439388" cy="2688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F7E6F5-6101-408A-862F-C027B849D0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" b="5904"/>
          <a:stretch/>
        </p:blipFill>
        <p:spPr>
          <a:xfrm>
            <a:off x="894659" y="1647042"/>
            <a:ext cx="2681604" cy="2688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0501CC-0FDA-4477-B7A1-8399F1F1DEB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9" b="5904"/>
          <a:stretch/>
        </p:blipFill>
        <p:spPr>
          <a:xfrm>
            <a:off x="3674229" y="1643862"/>
            <a:ext cx="2449269" cy="26885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49B2B7-2BF8-495C-86FF-EE8D7CEAF1F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b="5904"/>
          <a:stretch/>
        </p:blipFill>
        <p:spPr>
          <a:xfrm>
            <a:off x="6271091" y="1643862"/>
            <a:ext cx="2437792" cy="268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9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F6F2-ED6F-44AD-AAB9-6B8EA1E3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374"/>
            <a:ext cx="2162379" cy="1325563"/>
          </a:xfrm>
        </p:spPr>
        <p:txBody>
          <a:bodyPr>
            <a:noAutofit/>
          </a:bodyPr>
          <a:lstStyle/>
          <a:p>
            <a:r>
              <a:rPr lang="en-US" sz="3200" dirty="0"/>
              <a:t>Supplementary Figure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6133AD-A1C4-4788-B355-9B1979125BD4}"/>
              </a:ext>
            </a:extLst>
          </p:cNvPr>
          <p:cNvSpPr txBox="1"/>
          <p:nvPr/>
        </p:nvSpPr>
        <p:spPr>
          <a:xfrm>
            <a:off x="2634540" y="430825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B628ED-7843-41A0-A80D-5D7038A2673A}"/>
              </a:ext>
            </a:extLst>
          </p:cNvPr>
          <p:cNvSpPr txBox="1"/>
          <p:nvPr/>
        </p:nvSpPr>
        <p:spPr>
          <a:xfrm>
            <a:off x="2634540" y="2828347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F4C887-C75D-42EB-964D-86DAC263BD66}"/>
              </a:ext>
            </a:extLst>
          </p:cNvPr>
          <p:cNvSpPr txBox="1"/>
          <p:nvPr/>
        </p:nvSpPr>
        <p:spPr>
          <a:xfrm>
            <a:off x="2634540" y="4749232"/>
            <a:ext cx="2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D12057-F0F1-4A1A-A80F-C3A778C67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17" y="430825"/>
            <a:ext cx="5156117" cy="2397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BD444C-A5B6-4C91-834A-145A0EF2DD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" t="9519" b="5821"/>
          <a:stretch/>
        </p:blipFill>
        <p:spPr>
          <a:xfrm>
            <a:off x="3412873" y="4859109"/>
            <a:ext cx="2077450" cy="19033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A7788F-57AA-41E9-821D-BA2C312143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" t="9519" b="5821"/>
          <a:stretch/>
        </p:blipFill>
        <p:spPr>
          <a:xfrm>
            <a:off x="3412873" y="2845886"/>
            <a:ext cx="2077450" cy="19033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C72324-F572-4B2D-ABD8-64DD8FB4FE7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" t="9519" b="5821"/>
          <a:stretch/>
        </p:blipFill>
        <p:spPr>
          <a:xfrm>
            <a:off x="5953184" y="4859109"/>
            <a:ext cx="2077450" cy="19033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AE40B3-1B57-48C5-8C80-B7C2540335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" t="9519" b="5821"/>
          <a:stretch/>
        </p:blipFill>
        <p:spPr>
          <a:xfrm>
            <a:off x="5953184" y="2845887"/>
            <a:ext cx="2077450" cy="19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0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27858</TotalTime>
  <Words>193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Figure 1</vt:lpstr>
      <vt:lpstr>Figure 2 (Converted to table)</vt:lpstr>
      <vt:lpstr>Figure 2</vt:lpstr>
      <vt:lpstr>Figure 3: Recognition (models)</vt:lpstr>
      <vt:lpstr>Figure 4: Poduction (models)</vt:lpstr>
      <vt:lpstr>Figure 5: Recognition (participants)</vt:lpstr>
      <vt:lpstr>Figure 6: Production (participants)</vt:lpstr>
      <vt:lpstr>Supplementary Figure 1</vt:lpstr>
      <vt:lpstr>Supplementary Figure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Aguasvivas</dc:creator>
  <cp:lastModifiedBy>Jose Aguasvivas</cp:lastModifiedBy>
  <cp:revision>146</cp:revision>
  <dcterms:created xsi:type="dcterms:W3CDTF">2021-01-27T09:38:55Z</dcterms:created>
  <dcterms:modified xsi:type="dcterms:W3CDTF">2021-03-17T17:18:51Z</dcterms:modified>
</cp:coreProperties>
</file>