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59" r:id="rId5"/>
    <p:sldId id="261" r:id="rId6"/>
    <p:sldId id="265" r:id="rId7"/>
    <p:sldId id="266" r:id="rId8"/>
    <p:sldId id="258" r:id="rId9"/>
    <p:sldId id="262" r:id="rId10"/>
    <p:sldId id="264" r:id="rId11"/>
    <p:sldId id="268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89BB9-9C59-0D96-58C8-9FB0CC8E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9EE5C8-F81F-2B7A-D281-6E5A2A90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B68AA-1654-C7AB-ADA4-AA93297A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68BEB-9D91-A251-7F1D-8E2FD8E0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3DE14-01EF-EA20-23BE-83213AE7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283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D400-3E3C-4731-F1C3-5ABCCF9E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D47FC-983D-27D7-059A-C86D9AC8C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C5C37-685E-ED5F-8111-3E6E1B82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C3FC7-8001-9531-4143-9AFC811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AD26F-50AF-28DB-7A45-8B2C032E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924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C8B2C9-F7AE-7594-E243-8FB5FA4B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17EA48-9FE1-6D8C-AAA4-52F6C19F2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14777-FC2C-CECA-20C8-0A590231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7428A-6875-824A-D9DD-E17FC719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0D6CF-9FB1-272A-C8C3-84B6D2C7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94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A0B1-2AAC-62AC-4974-39D9E858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B6216-F780-04EE-F3AC-AA53E451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7CC81-7935-BD05-0BEA-426D0DE9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04141-D9D4-8666-AB1B-EAB18B57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16C42-C3BD-B9B0-EF19-0D001A1E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8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A46F8-05E7-CC58-E815-92B8341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5275D-A9A0-7D6F-3DA2-CCF60FE9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8B42B-41DA-E85F-DF4C-5F0166C5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15E4A-623D-CD3C-5FB4-994BFB08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4CC41-E918-BECA-7305-839BD1D1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183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F6161-625C-CB12-ADFA-40EFD553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57C44-4199-A181-D3B7-C1D0C58B7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C75E0-1A56-D02C-0CF8-33EAF5E3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C49490-A86F-6678-9B81-F655ECAF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4250D-A88E-06EC-9425-A8F2CF92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254330-3EDB-2570-E327-107514C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697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FB087-D7EB-F254-28CB-6548C114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BEC234-5097-1294-AEA6-D52FF86F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0B1B7C-8051-5773-4E5E-C218B0727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B521D-395E-B36A-7255-951D487B0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4A3A8D-2FE2-3AD8-1853-5D9563D6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0F054-EDDB-2B39-95D9-1EAC468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7B13A7-6E93-2A54-C2D0-E79B786C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E77616-C46B-9537-D0E4-CF05559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32CA-6EF1-8220-27FD-9C7F22D8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D5E6D-F0BC-2CD5-4879-DA2A46A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44C8B8-B916-C666-FF33-AF6A4C9A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67FD6B-E6AC-45DD-A3DB-D81EF5F7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48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4AFC00-1671-D696-22D0-B0E4C34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07CFC7-B879-CB48-C44C-05CB57B9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DC81E-74C3-F5E2-9262-6663E284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694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AE-637F-E411-8E24-75E0D901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D8AE2-6984-5203-8982-677F4BA8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0F2B4-5BBF-3DFF-0C88-A8DB1E3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1CB9AC-509B-B993-0D1E-A146AB2D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C4BAA-5ADF-9E20-80F4-659240A0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29B644-A4EB-0B1B-88E4-347B87C3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656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C7699-2930-17AE-D1D7-3F644DE3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8CDA43-F1F3-7E90-7362-5E1C6D1F7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29A5F9-E118-C48A-8A6D-16F14B62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89119A-0211-7881-95DD-4E2F3B6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A63B5A-8B43-9AAA-2839-1BE106B0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14AAB-3F44-76FB-5173-83D5DC38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38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21FF5C-671D-AA9E-F71B-1A3E6D1C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C0F16-6521-7D17-C9CD-E5E0E2D6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CEC89-2E8C-D33A-331B-4D9ECC6E8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A3A5D-5F27-A849-9510-58E8EC8EB2E1}" type="datetimeFigureOut">
              <a:rPr lang="es-ES_tradnl" smtClean="0"/>
              <a:t>4/12/24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551A4-60C8-EF39-6E0F-0D5D5B6CF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25920-8C69-A848-F6CF-E31FB67C9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A0424-8347-7E4E-B13B-AD7408696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09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D052-ACA3-D85E-33ED-65F724B6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173"/>
            <a:ext cx="9144000" cy="2387600"/>
          </a:xfrm>
        </p:spPr>
        <p:txBody>
          <a:bodyPr>
            <a:normAutofit/>
          </a:bodyPr>
          <a:lstStyle/>
          <a:p>
            <a:r>
              <a:rPr lang="es-ES_tradnl" sz="9600" dirty="0"/>
              <a:t>Renta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409E1-96E3-19BF-592C-214C4B487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s-ES_tradnl" dirty="0"/>
            </a:br>
            <a:endParaRPr lang="es-ES_tradn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D98006-BB1D-9EAF-F3F2-F4AA82BC283A}"/>
              </a:ext>
            </a:extLst>
          </p:cNvPr>
          <p:cNvSpPr txBox="1">
            <a:spLocks/>
          </p:cNvSpPr>
          <p:nvPr/>
        </p:nvSpPr>
        <p:spPr>
          <a:xfrm>
            <a:off x="838200" y="3865227"/>
            <a:ext cx="10515600" cy="209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CARENCIA DE 2 MILLONES</a:t>
            </a:r>
          </a:p>
          <a:p>
            <a:r>
              <a:rPr lang="es-ES_tradnl" dirty="0"/>
              <a:t>DE VIVIENDAS</a:t>
            </a:r>
          </a:p>
          <a:p>
            <a:r>
              <a:rPr lang="es-ES_tradnl" sz="2800" dirty="0" err="1"/>
              <a:t>Anacovi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01FE9-9E8F-E73C-C6AE-E7849B944732}"/>
              </a:ext>
            </a:extLst>
          </p:cNvPr>
          <p:cNvSpPr txBox="1"/>
          <p:nvPr/>
        </p:nvSpPr>
        <p:spPr>
          <a:xfrm>
            <a:off x="106232" y="6130254"/>
            <a:ext cx="3061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/>
              <a:t>José Abril 		- 18001630</a:t>
            </a:r>
            <a:br>
              <a:rPr lang="es-ES_tradnl" sz="1100" dirty="0"/>
            </a:br>
            <a:r>
              <a:rPr lang="es-ES_tradnl" sz="1100" dirty="0"/>
              <a:t>Oswaldo López 	- 18001257</a:t>
            </a:r>
          </a:p>
          <a:p>
            <a:r>
              <a:rPr lang="es-ES_tradnl" sz="1100" dirty="0"/>
              <a:t>Diego </a:t>
            </a:r>
            <a:r>
              <a:rPr lang="es-ES_tradnl" sz="1100" dirty="0" err="1"/>
              <a:t>Alvarez</a:t>
            </a:r>
            <a:r>
              <a:rPr lang="es-ES_tradnl" sz="1100" dirty="0"/>
              <a:t> 		- 24003874</a:t>
            </a:r>
          </a:p>
        </p:txBody>
      </p:sp>
    </p:spTree>
    <p:extLst>
      <p:ext uri="{BB962C8B-B14F-4D97-AF65-F5344CB8AC3E}">
        <p14:creationId xmlns:p14="http://schemas.microsoft.com/office/powerpoint/2010/main" val="419901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644C07-81C9-6281-8CB4-06F506C3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0"/>
            <a:ext cx="1092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7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3B19E-4468-014B-250A-33C60B97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15A9D0-3B27-B16E-40F4-C4EBD7B5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155700"/>
            <a:ext cx="44704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5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FE8C03-38E2-7A0F-1D5A-3412ECFF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155700"/>
            <a:ext cx="44704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3005D-2AF4-3E4C-AAF3-63042574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EB7FD-EC20-0ED2-1F86-3BCAD61B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5939"/>
            <a:ext cx="10515600" cy="1325563"/>
          </a:xfrm>
        </p:spPr>
        <p:txBody>
          <a:bodyPr/>
          <a:lstStyle/>
          <a:p>
            <a:pPr algn="ctr"/>
            <a:r>
              <a:rPr lang="es-ES_tradnl"/>
              <a:t>N L P</a:t>
            </a:r>
            <a:endParaRPr lang="es-ES_tradn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335F327-C202-95E0-2BBB-4C89A48B0BB4}"/>
              </a:ext>
            </a:extLst>
          </p:cNvPr>
          <p:cNvSpPr txBox="1">
            <a:spLocks/>
          </p:cNvSpPr>
          <p:nvPr/>
        </p:nvSpPr>
        <p:spPr>
          <a:xfrm>
            <a:off x="838200" y="1396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/>
              <a:t>Malas Paginas Web</a:t>
            </a:r>
            <a:endParaRPr lang="es-ES_tradnl" dirty="0"/>
          </a:p>
        </p:txBody>
      </p:sp>
      <p:sp>
        <p:nvSpPr>
          <p:cNvPr id="5" name="Flecha abajo 4">
            <a:extLst>
              <a:ext uri="{FF2B5EF4-FFF2-40B4-BE49-F238E27FC236}">
                <a16:creationId xmlns:a16="http://schemas.microsoft.com/office/drawing/2014/main" id="{58B8C4C6-4F53-5E77-9C3E-8D101C546563}"/>
              </a:ext>
            </a:extLst>
          </p:cNvPr>
          <p:cNvSpPr/>
          <p:nvPr/>
        </p:nvSpPr>
        <p:spPr>
          <a:xfrm>
            <a:off x="5567493" y="2722061"/>
            <a:ext cx="1057013" cy="1484852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24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E843-48EE-D2DF-26ED-4ACB60A7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Producto 1 – Generador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853A3-1521-0F57-F559-B14F00C6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ES_tradnl" dirty="0"/>
              <a:t>Problema</a:t>
            </a:r>
          </a:p>
          <a:p>
            <a:pPr lvl="1"/>
            <a:r>
              <a:rPr lang="es-ES_tradnl" dirty="0"/>
              <a:t>Tiempo</a:t>
            </a:r>
          </a:p>
          <a:p>
            <a:pPr lvl="1"/>
            <a:r>
              <a:rPr lang="es-ES_tradnl" dirty="0"/>
              <a:t>Paginas desorganizadas</a:t>
            </a:r>
          </a:p>
          <a:p>
            <a:endParaRPr lang="es-ES_tradnl" dirty="0"/>
          </a:p>
          <a:p>
            <a:r>
              <a:rPr lang="es-ES_tradnl" dirty="0"/>
              <a:t>Usuario: Nosotros</a:t>
            </a:r>
          </a:p>
          <a:p>
            <a:r>
              <a:rPr lang="es-ES_tradnl" dirty="0"/>
              <a:t>Uso: subir </a:t>
            </a:r>
            <a:r>
              <a:rPr lang="es-ES_tradnl" dirty="0" err="1"/>
              <a:t>URLs</a:t>
            </a:r>
            <a:endParaRPr lang="es-ES_tradnl" dirty="0"/>
          </a:p>
          <a:p>
            <a:r>
              <a:rPr lang="es-ES_tradnl" dirty="0"/>
              <a:t>Resultado: Set de datos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A3DFF88-AA47-F5F8-3E14-31D7BDCE8C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Pipeline</a:t>
            </a:r>
          </a:p>
          <a:p>
            <a:pPr lvl="1"/>
            <a:r>
              <a:rPr lang="es-ES_tradnl" dirty="0"/>
              <a:t>Extracción, limpieza y Lematización</a:t>
            </a:r>
          </a:p>
          <a:p>
            <a:pPr lvl="1"/>
            <a:endParaRPr lang="es-ES_tradnl" dirty="0"/>
          </a:p>
          <a:p>
            <a:pPr lvl="1"/>
            <a:r>
              <a:rPr lang="es-ES_tradnl" dirty="0" err="1"/>
              <a:t>Tokenizar</a:t>
            </a:r>
            <a:r>
              <a:rPr lang="es-ES_tradnl" dirty="0"/>
              <a:t> (1000 </a:t>
            </a:r>
            <a:r>
              <a:rPr lang="es-ES_tradnl" dirty="0" err="1"/>
              <a:t>caractesiticas</a:t>
            </a:r>
            <a:r>
              <a:rPr lang="es-ES_tradnl" dirty="0"/>
              <a:t>)</a:t>
            </a:r>
          </a:p>
          <a:p>
            <a:pPr lvl="1"/>
            <a:endParaRPr lang="es-ES_tradnl" dirty="0"/>
          </a:p>
          <a:p>
            <a:pPr lvl="1"/>
            <a:r>
              <a:rPr lang="es-ES_tradnl" dirty="0" err="1"/>
              <a:t>Random</a:t>
            </a:r>
            <a:r>
              <a:rPr lang="es-ES_tradnl" dirty="0"/>
              <a:t> Forest (Variables)</a:t>
            </a:r>
          </a:p>
          <a:p>
            <a:pPr lvl="1"/>
            <a:endParaRPr lang="es-ES_tradnl" dirty="0"/>
          </a:p>
          <a:p>
            <a:pPr marL="0" indent="0">
              <a:buFont typeface="Arial" panose="020B0604020202020204" pitchFamily="34" charset="0"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602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93D8-B064-82AE-26C8-71C6D7AC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_trad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719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8C8D3755-3464-B30C-6E46-C4D6BEC68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573084" y="18000"/>
            <a:ext cx="7045832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7BBD2F33-778D-7493-450E-395AF1869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573402" y="0"/>
            <a:ext cx="7045195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3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280B6-5658-191F-FDDC-6ADD2FDD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Producto 2 - Predictor de Precios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7E64-D61A-87B5-1337-6A81A7A0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ES_tradnl" dirty="0"/>
              <a:t>Problema</a:t>
            </a:r>
          </a:p>
          <a:p>
            <a:pPr lvl="1"/>
            <a:r>
              <a:rPr lang="es-ES_tradnl" dirty="0"/>
              <a:t>Alta demanda, poca oferta</a:t>
            </a:r>
          </a:p>
          <a:p>
            <a:pPr lvl="1"/>
            <a:r>
              <a:rPr lang="es-ES_tradnl" dirty="0"/>
              <a:t>Dificultad para encontrar bueno precios</a:t>
            </a:r>
          </a:p>
          <a:p>
            <a:pPr lvl="1"/>
            <a:endParaRPr lang="es-ES_tradnl" dirty="0"/>
          </a:p>
          <a:p>
            <a:r>
              <a:rPr lang="es-ES_tradnl" dirty="0"/>
              <a:t>Usuario: Tú</a:t>
            </a:r>
          </a:p>
          <a:p>
            <a:r>
              <a:rPr lang="es-ES_tradnl" dirty="0"/>
              <a:t>Uso: subir </a:t>
            </a:r>
            <a:r>
              <a:rPr lang="es-ES_tradnl" dirty="0" err="1"/>
              <a:t>URLs</a:t>
            </a:r>
            <a:endParaRPr lang="es-ES_tradnl" dirty="0"/>
          </a:p>
          <a:p>
            <a:r>
              <a:rPr lang="es-ES_tradnl" dirty="0"/>
              <a:t>Resultado: Un bonito set de datos</a:t>
            </a:r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2F38C73-1B53-5335-F19C-B6EC51D292D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Pipeline</a:t>
            </a:r>
          </a:p>
          <a:p>
            <a:pPr lvl="1"/>
            <a:r>
              <a:rPr lang="es-ES_tradnl" dirty="0"/>
              <a:t>Extracción, limpieza y Lematización</a:t>
            </a:r>
          </a:p>
          <a:p>
            <a:pPr lvl="1"/>
            <a:endParaRPr lang="es-ES_tradnl" dirty="0"/>
          </a:p>
          <a:p>
            <a:pPr lvl="1"/>
            <a:r>
              <a:rPr lang="es-ES_tradnl" dirty="0" err="1"/>
              <a:t>Tokenizar</a:t>
            </a:r>
            <a:r>
              <a:rPr lang="es-ES_tradnl" dirty="0"/>
              <a:t> (1000 </a:t>
            </a:r>
            <a:r>
              <a:rPr lang="es-ES_tradnl" dirty="0" err="1"/>
              <a:t>caractesiticas</a:t>
            </a:r>
            <a:r>
              <a:rPr lang="es-ES_tradnl" dirty="0"/>
              <a:t>)</a:t>
            </a:r>
          </a:p>
          <a:p>
            <a:pPr lvl="1"/>
            <a:endParaRPr lang="es-ES_tradnl" dirty="0"/>
          </a:p>
          <a:p>
            <a:pPr lvl="1"/>
            <a:r>
              <a:rPr lang="es-ES_tradnl" dirty="0" err="1"/>
              <a:t>Random</a:t>
            </a:r>
            <a:r>
              <a:rPr lang="es-ES_tradnl" dirty="0"/>
              <a:t> Forest (Variables)</a:t>
            </a:r>
          </a:p>
          <a:p>
            <a:pPr lvl="1"/>
            <a:endParaRPr lang="es-ES_tradnl" dirty="0"/>
          </a:p>
          <a:p>
            <a:pPr lvl="1"/>
            <a:r>
              <a:rPr lang="es-ES_tradnl" dirty="0" err="1"/>
              <a:t>Random</a:t>
            </a:r>
            <a:r>
              <a:rPr lang="es-ES_tradnl" dirty="0"/>
              <a:t> Forest (Precio)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3940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7B59-9B5D-F3D6-60C5-9BDB54A2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B2ABF-B02B-F1F7-5E0E-B79F84A3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_trad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87807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199</TotalTime>
  <Words>125</Words>
  <Application>Microsoft Macintosh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Renta</vt:lpstr>
      <vt:lpstr>Presentación de PowerPoint</vt:lpstr>
      <vt:lpstr>N L P</vt:lpstr>
      <vt:lpstr>Producto 1 – Generador de Datos</vt:lpstr>
      <vt:lpstr>DEMO</vt:lpstr>
      <vt:lpstr>Presentación de PowerPoint</vt:lpstr>
      <vt:lpstr>Presentación de PowerPoint</vt:lpstr>
      <vt:lpstr>Producto 2 - Predictor de Precios</vt:lpstr>
      <vt:lpstr>DEMO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Jos? Miguel Abril del Cid</dc:creator>
  <cp:lastModifiedBy>Jos? Miguel Abril del Cid</cp:lastModifiedBy>
  <cp:revision>7</cp:revision>
  <dcterms:created xsi:type="dcterms:W3CDTF">2024-12-04T04:34:10Z</dcterms:created>
  <dcterms:modified xsi:type="dcterms:W3CDTF">2024-12-05T00:57:32Z</dcterms:modified>
</cp:coreProperties>
</file>