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2" d="100"/>
          <a:sy n="152" d="100"/>
        </p:scale>
        <p:origin x="65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D2032-6B8D-4E83-B0C0-E502238C0DF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A9C91E2-8476-450C-8A57-6458B5CE908B}">
      <dgm:prSet/>
      <dgm:spPr/>
      <dgm:t>
        <a:bodyPr/>
        <a:lstStyle/>
        <a:p>
          <a:pPr>
            <a:defRPr cap="all"/>
          </a:pPr>
          <a:r>
            <a:rPr lang="es-ES"/>
            <a:t>Lógica Difusa</a:t>
          </a:r>
          <a:endParaRPr lang="en-US"/>
        </a:p>
      </dgm:t>
    </dgm:pt>
    <dgm:pt modelId="{772A6725-E966-4A51-843C-0DF73F586899}" type="parTrans" cxnId="{1C2DCEB3-EE87-41B9-A0ED-36D18B5D116A}">
      <dgm:prSet/>
      <dgm:spPr/>
      <dgm:t>
        <a:bodyPr/>
        <a:lstStyle/>
        <a:p>
          <a:endParaRPr lang="en-US"/>
        </a:p>
      </dgm:t>
    </dgm:pt>
    <dgm:pt modelId="{65AAB768-DA2B-4784-8070-48C33973FB17}" type="sibTrans" cxnId="{1C2DCEB3-EE87-41B9-A0ED-36D18B5D116A}">
      <dgm:prSet/>
      <dgm:spPr/>
      <dgm:t>
        <a:bodyPr/>
        <a:lstStyle/>
        <a:p>
          <a:endParaRPr lang="en-US"/>
        </a:p>
      </dgm:t>
    </dgm:pt>
    <dgm:pt modelId="{6316577F-156E-47E0-B237-C3B25A21B473}">
      <dgm:prSet/>
      <dgm:spPr/>
      <dgm:t>
        <a:bodyPr/>
        <a:lstStyle/>
        <a:p>
          <a:pPr>
            <a:defRPr cap="all"/>
          </a:pPr>
          <a:r>
            <a:rPr lang="es-ES"/>
            <a:t>Sistemas de reglas difusas</a:t>
          </a:r>
          <a:endParaRPr lang="en-US"/>
        </a:p>
      </dgm:t>
    </dgm:pt>
    <dgm:pt modelId="{5F6DF2DB-B556-444C-8218-0A0AE1A667E6}" type="parTrans" cxnId="{DE575AB9-A020-430D-841C-5F813D3F2B5A}">
      <dgm:prSet/>
      <dgm:spPr/>
      <dgm:t>
        <a:bodyPr/>
        <a:lstStyle/>
        <a:p>
          <a:endParaRPr lang="en-US"/>
        </a:p>
      </dgm:t>
    </dgm:pt>
    <dgm:pt modelId="{3DC798E9-7B1C-4955-B591-CB54EC8E6F30}" type="sibTrans" cxnId="{DE575AB9-A020-430D-841C-5F813D3F2B5A}">
      <dgm:prSet/>
      <dgm:spPr/>
      <dgm:t>
        <a:bodyPr/>
        <a:lstStyle/>
        <a:p>
          <a:endParaRPr lang="en-US"/>
        </a:p>
      </dgm:t>
    </dgm:pt>
    <dgm:pt modelId="{B4EC3D9A-0071-44A8-B9ED-16AB2D68DE8B}">
      <dgm:prSet/>
      <dgm:spPr/>
      <dgm:t>
        <a:bodyPr/>
        <a:lstStyle/>
        <a:p>
          <a:pPr>
            <a:defRPr cap="all"/>
          </a:pPr>
          <a:r>
            <a:rPr lang="es-MX"/>
            <a:t>Algoritmos genéticos</a:t>
          </a:r>
          <a:endParaRPr lang="en-US"/>
        </a:p>
      </dgm:t>
    </dgm:pt>
    <dgm:pt modelId="{6562A803-9EEC-4C6B-919B-77C995F046AC}" type="parTrans" cxnId="{AB6DF016-7D50-4EE1-B5C4-A1E6F351E423}">
      <dgm:prSet/>
      <dgm:spPr/>
      <dgm:t>
        <a:bodyPr/>
        <a:lstStyle/>
        <a:p>
          <a:endParaRPr lang="en-US"/>
        </a:p>
      </dgm:t>
    </dgm:pt>
    <dgm:pt modelId="{F6F2908C-AB73-419C-9B9C-85192AB7A136}" type="sibTrans" cxnId="{AB6DF016-7D50-4EE1-B5C4-A1E6F351E423}">
      <dgm:prSet/>
      <dgm:spPr/>
      <dgm:t>
        <a:bodyPr/>
        <a:lstStyle/>
        <a:p>
          <a:endParaRPr lang="en-US"/>
        </a:p>
      </dgm:t>
    </dgm:pt>
    <dgm:pt modelId="{41639DC4-CCE1-4BF5-A1CD-390F2C43852D}">
      <dgm:prSet/>
      <dgm:spPr/>
      <dgm:t>
        <a:bodyPr/>
        <a:lstStyle/>
        <a:p>
          <a:pPr>
            <a:defRPr cap="all"/>
          </a:pPr>
          <a:r>
            <a:rPr lang="es-MX"/>
            <a:t>Estado del arte</a:t>
          </a:r>
          <a:endParaRPr lang="en-US"/>
        </a:p>
      </dgm:t>
    </dgm:pt>
    <dgm:pt modelId="{81415A7F-DE4E-4707-9680-81031081A250}" type="parTrans" cxnId="{3652B8D9-9562-4EF4-B003-E3F36DDAEC4C}">
      <dgm:prSet/>
      <dgm:spPr/>
      <dgm:t>
        <a:bodyPr/>
        <a:lstStyle/>
        <a:p>
          <a:endParaRPr lang="en-US"/>
        </a:p>
      </dgm:t>
    </dgm:pt>
    <dgm:pt modelId="{5991C32C-8632-49AC-8BA5-63D127AA8282}" type="sibTrans" cxnId="{3652B8D9-9562-4EF4-B003-E3F36DDAEC4C}">
      <dgm:prSet/>
      <dgm:spPr/>
      <dgm:t>
        <a:bodyPr/>
        <a:lstStyle/>
        <a:p>
          <a:endParaRPr lang="en-US"/>
        </a:p>
      </dgm:t>
    </dgm:pt>
    <dgm:pt modelId="{FB2C89AA-8CA1-49D8-BFA4-2A76D91D1B61}">
      <dgm:prSet/>
      <dgm:spPr/>
      <dgm:t>
        <a:bodyPr/>
        <a:lstStyle/>
        <a:p>
          <a:pPr>
            <a:defRPr cap="all"/>
          </a:pPr>
          <a:r>
            <a:rPr lang="es-MX"/>
            <a:t>Trabajo realizado</a:t>
          </a:r>
          <a:endParaRPr lang="en-US"/>
        </a:p>
      </dgm:t>
    </dgm:pt>
    <dgm:pt modelId="{F6379EAE-6FC2-4D7C-9081-EE271EC88442}" type="parTrans" cxnId="{04541B54-0569-4F10-8ED7-CC2C00337CC8}">
      <dgm:prSet/>
      <dgm:spPr/>
      <dgm:t>
        <a:bodyPr/>
        <a:lstStyle/>
        <a:p>
          <a:endParaRPr lang="en-US"/>
        </a:p>
      </dgm:t>
    </dgm:pt>
    <dgm:pt modelId="{53B49F6B-FD8C-4011-B6F8-72E4FD1A3E93}" type="sibTrans" cxnId="{04541B54-0569-4F10-8ED7-CC2C00337CC8}">
      <dgm:prSet/>
      <dgm:spPr/>
      <dgm:t>
        <a:bodyPr/>
        <a:lstStyle/>
        <a:p>
          <a:endParaRPr lang="en-US"/>
        </a:p>
      </dgm:t>
    </dgm:pt>
    <dgm:pt modelId="{F00A4A9F-FC06-4FE0-9BAC-9361D0918651}">
      <dgm:prSet/>
      <dgm:spPr/>
      <dgm:t>
        <a:bodyPr/>
        <a:lstStyle/>
        <a:p>
          <a:pPr>
            <a:defRPr cap="all"/>
          </a:pPr>
          <a:r>
            <a:rPr lang="es-MX"/>
            <a:t>Resultados</a:t>
          </a:r>
          <a:endParaRPr lang="en-US"/>
        </a:p>
      </dgm:t>
    </dgm:pt>
    <dgm:pt modelId="{80FC01C6-9C80-42C2-A65F-0677ACCF39A2}" type="parTrans" cxnId="{0DEB0B17-1580-43E7-AE74-CB7069F768DC}">
      <dgm:prSet/>
      <dgm:spPr/>
      <dgm:t>
        <a:bodyPr/>
        <a:lstStyle/>
        <a:p>
          <a:endParaRPr lang="en-US"/>
        </a:p>
      </dgm:t>
    </dgm:pt>
    <dgm:pt modelId="{45400AE8-A6BD-4C0D-947F-416F43D8DE07}" type="sibTrans" cxnId="{0DEB0B17-1580-43E7-AE74-CB7069F768DC}">
      <dgm:prSet/>
      <dgm:spPr/>
      <dgm:t>
        <a:bodyPr/>
        <a:lstStyle/>
        <a:p>
          <a:endParaRPr lang="en-US"/>
        </a:p>
      </dgm:t>
    </dgm:pt>
    <dgm:pt modelId="{1E4C8A8E-0713-4FCA-BA6B-B7BC88A5AEEE}" type="pres">
      <dgm:prSet presAssocID="{780D2032-6B8D-4E83-B0C0-E502238C0DFB}" presName="root" presStyleCnt="0">
        <dgm:presLayoutVars>
          <dgm:dir/>
          <dgm:resizeHandles val="exact"/>
        </dgm:presLayoutVars>
      </dgm:prSet>
      <dgm:spPr/>
    </dgm:pt>
    <dgm:pt modelId="{99D32E05-11CD-47B5-96C1-4471DE286EB5}" type="pres">
      <dgm:prSet presAssocID="{6A9C91E2-8476-450C-8A57-6458B5CE908B}" presName="compNode" presStyleCnt="0"/>
      <dgm:spPr/>
    </dgm:pt>
    <dgm:pt modelId="{447C75F5-AB8B-47D4-B706-31399B671F15}" type="pres">
      <dgm:prSet presAssocID="{6A9C91E2-8476-450C-8A57-6458B5CE908B}" presName="iconBgRect" presStyleLbl="bgShp" presStyleIdx="0" presStyleCnt="6"/>
      <dgm:spPr/>
    </dgm:pt>
    <dgm:pt modelId="{3A9C5AB7-0C18-419B-8E21-282D8A47189B}" type="pres">
      <dgm:prSet presAssocID="{6A9C91E2-8476-450C-8A57-6458B5CE90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8D0687FE-0449-4E1E-A5D8-5100906D5947}" type="pres">
      <dgm:prSet presAssocID="{6A9C91E2-8476-450C-8A57-6458B5CE908B}" presName="spaceRect" presStyleCnt="0"/>
      <dgm:spPr/>
    </dgm:pt>
    <dgm:pt modelId="{7BF6815D-0A42-4DEF-9DF4-6A47D4790EB8}" type="pres">
      <dgm:prSet presAssocID="{6A9C91E2-8476-450C-8A57-6458B5CE908B}" presName="textRect" presStyleLbl="revTx" presStyleIdx="0" presStyleCnt="6">
        <dgm:presLayoutVars>
          <dgm:chMax val="1"/>
          <dgm:chPref val="1"/>
        </dgm:presLayoutVars>
      </dgm:prSet>
      <dgm:spPr/>
    </dgm:pt>
    <dgm:pt modelId="{2DB345DF-7B8F-4E56-82F8-6E12FFEF3FA5}" type="pres">
      <dgm:prSet presAssocID="{65AAB768-DA2B-4784-8070-48C33973FB17}" presName="sibTrans" presStyleCnt="0"/>
      <dgm:spPr/>
    </dgm:pt>
    <dgm:pt modelId="{1250FEC3-8BD8-439C-953A-FBE61FC21D91}" type="pres">
      <dgm:prSet presAssocID="{6316577F-156E-47E0-B237-C3B25A21B473}" presName="compNode" presStyleCnt="0"/>
      <dgm:spPr/>
    </dgm:pt>
    <dgm:pt modelId="{CC6B377F-8589-437B-881D-42D2D9C0483E}" type="pres">
      <dgm:prSet presAssocID="{6316577F-156E-47E0-B237-C3B25A21B473}" presName="iconBgRect" presStyleLbl="bgShp" presStyleIdx="1" presStyleCnt="6"/>
      <dgm:spPr/>
    </dgm:pt>
    <dgm:pt modelId="{95561F3B-C1A0-4816-8DBA-83AA57F1139A}" type="pres">
      <dgm:prSet presAssocID="{6316577F-156E-47E0-B237-C3B25A21B4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o"/>
        </a:ext>
      </dgm:extLst>
    </dgm:pt>
    <dgm:pt modelId="{271C6B25-8531-48F4-95F5-4ACB8FD68A60}" type="pres">
      <dgm:prSet presAssocID="{6316577F-156E-47E0-B237-C3B25A21B473}" presName="spaceRect" presStyleCnt="0"/>
      <dgm:spPr/>
    </dgm:pt>
    <dgm:pt modelId="{ECB0BCD4-B9F0-4F4D-8D37-5D11EAF53FA9}" type="pres">
      <dgm:prSet presAssocID="{6316577F-156E-47E0-B237-C3B25A21B473}" presName="textRect" presStyleLbl="revTx" presStyleIdx="1" presStyleCnt="6">
        <dgm:presLayoutVars>
          <dgm:chMax val="1"/>
          <dgm:chPref val="1"/>
        </dgm:presLayoutVars>
      </dgm:prSet>
      <dgm:spPr/>
    </dgm:pt>
    <dgm:pt modelId="{97E6EBEA-26CF-4D36-A2CA-4CE1C96B3D7C}" type="pres">
      <dgm:prSet presAssocID="{3DC798E9-7B1C-4955-B591-CB54EC8E6F30}" presName="sibTrans" presStyleCnt="0"/>
      <dgm:spPr/>
    </dgm:pt>
    <dgm:pt modelId="{D5D493DA-4F47-4C8F-8977-0ED9E34FF929}" type="pres">
      <dgm:prSet presAssocID="{B4EC3D9A-0071-44A8-B9ED-16AB2D68DE8B}" presName="compNode" presStyleCnt="0"/>
      <dgm:spPr/>
    </dgm:pt>
    <dgm:pt modelId="{A0927129-0979-4721-BCC9-D0518FEC6B67}" type="pres">
      <dgm:prSet presAssocID="{B4EC3D9A-0071-44A8-B9ED-16AB2D68DE8B}" presName="iconBgRect" presStyleLbl="bgShp" presStyleIdx="2" presStyleCnt="6"/>
      <dgm:spPr/>
    </dgm:pt>
    <dgm:pt modelId="{11896BC0-FCD1-43C9-8AEF-627D96BA83BE}" type="pres">
      <dgm:prSet presAssocID="{B4EC3D9A-0071-44A8-B9ED-16AB2D68DE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N"/>
        </a:ext>
      </dgm:extLst>
    </dgm:pt>
    <dgm:pt modelId="{C530B787-9D42-4059-9991-5DF789D61D07}" type="pres">
      <dgm:prSet presAssocID="{B4EC3D9A-0071-44A8-B9ED-16AB2D68DE8B}" presName="spaceRect" presStyleCnt="0"/>
      <dgm:spPr/>
    </dgm:pt>
    <dgm:pt modelId="{17C339ED-3FF9-449A-83A8-57917C975C4B}" type="pres">
      <dgm:prSet presAssocID="{B4EC3D9A-0071-44A8-B9ED-16AB2D68DE8B}" presName="textRect" presStyleLbl="revTx" presStyleIdx="2" presStyleCnt="6">
        <dgm:presLayoutVars>
          <dgm:chMax val="1"/>
          <dgm:chPref val="1"/>
        </dgm:presLayoutVars>
      </dgm:prSet>
      <dgm:spPr/>
    </dgm:pt>
    <dgm:pt modelId="{6404C7E6-5373-465D-93DC-71E2DBA5642B}" type="pres">
      <dgm:prSet presAssocID="{F6F2908C-AB73-419C-9B9C-85192AB7A136}" presName="sibTrans" presStyleCnt="0"/>
      <dgm:spPr/>
    </dgm:pt>
    <dgm:pt modelId="{76D0668D-900A-4C72-B815-0B45E157EAE4}" type="pres">
      <dgm:prSet presAssocID="{41639DC4-CCE1-4BF5-A1CD-390F2C43852D}" presName="compNode" presStyleCnt="0"/>
      <dgm:spPr/>
    </dgm:pt>
    <dgm:pt modelId="{4AFA7DE6-CBB7-4C31-A259-ADBD13C7B0A5}" type="pres">
      <dgm:prSet presAssocID="{41639DC4-CCE1-4BF5-A1CD-390F2C43852D}" presName="iconBgRect" presStyleLbl="bgShp" presStyleIdx="3" presStyleCnt="6"/>
      <dgm:spPr/>
    </dgm:pt>
    <dgm:pt modelId="{A9428A47-5632-44A3-BF2C-8ECDFC622D9D}" type="pres">
      <dgm:prSet presAssocID="{41639DC4-CCE1-4BF5-A1CD-390F2C4385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a"/>
        </a:ext>
      </dgm:extLst>
    </dgm:pt>
    <dgm:pt modelId="{0DEE8669-233C-4305-A265-C14B09BEB516}" type="pres">
      <dgm:prSet presAssocID="{41639DC4-CCE1-4BF5-A1CD-390F2C43852D}" presName="spaceRect" presStyleCnt="0"/>
      <dgm:spPr/>
    </dgm:pt>
    <dgm:pt modelId="{EE601209-B446-4BD3-BCB8-8991F0291662}" type="pres">
      <dgm:prSet presAssocID="{41639DC4-CCE1-4BF5-A1CD-390F2C43852D}" presName="textRect" presStyleLbl="revTx" presStyleIdx="3" presStyleCnt="6">
        <dgm:presLayoutVars>
          <dgm:chMax val="1"/>
          <dgm:chPref val="1"/>
        </dgm:presLayoutVars>
      </dgm:prSet>
      <dgm:spPr/>
    </dgm:pt>
    <dgm:pt modelId="{659B3FDA-C594-4879-9B74-D6F963026F5D}" type="pres">
      <dgm:prSet presAssocID="{5991C32C-8632-49AC-8BA5-63D127AA8282}" presName="sibTrans" presStyleCnt="0"/>
      <dgm:spPr/>
    </dgm:pt>
    <dgm:pt modelId="{5CD1492F-4C97-4C57-B1E7-7DAD27070ED8}" type="pres">
      <dgm:prSet presAssocID="{FB2C89AA-8CA1-49D8-BFA4-2A76D91D1B61}" presName="compNode" presStyleCnt="0"/>
      <dgm:spPr/>
    </dgm:pt>
    <dgm:pt modelId="{B6DC0C66-726C-409D-8EE0-27D9DF650460}" type="pres">
      <dgm:prSet presAssocID="{FB2C89AA-8CA1-49D8-BFA4-2A76D91D1B61}" presName="iconBgRect" presStyleLbl="bgShp" presStyleIdx="4" presStyleCnt="6"/>
      <dgm:spPr/>
    </dgm:pt>
    <dgm:pt modelId="{AF6ED654-F6E9-4EE3-8369-61DECBA7787E}" type="pres">
      <dgm:prSet presAssocID="{FB2C89AA-8CA1-49D8-BFA4-2A76D91D1B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sta de comprobación"/>
        </a:ext>
      </dgm:extLst>
    </dgm:pt>
    <dgm:pt modelId="{714980BB-A44C-4368-8DCA-615DB5D70A5A}" type="pres">
      <dgm:prSet presAssocID="{FB2C89AA-8CA1-49D8-BFA4-2A76D91D1B61}" presName="spaceRect" presStyleCnt="0"/>
      <dgm:spPr/>
    </dgm:pt>
    <dgm:pt modelId="{0D805679-B64B-4A4C-95CD-2F78E47D9038}" type="pres">
      <dgm:prSet presAssocID="{FB2C89AA-8CA1-49D8-BFA4-2A76D91D1B61}" presName="textRect" presStyleLbl="revTx" presStyleIdx="4" presStyleCnt="6">
        <dgm:presLayoutVars>
          <dgm:chMax val="1"/>
          <dgm:chPref val="1"/>
        </dgm:presLayoutVars>
      </dgm:prSet>
      <dgm:spPr/>
    </dgm:pt>
    <dgm:pt modelId="{372569ED-299E-45C7-8C91-B0EB6453BAF7}" type="pres">
      <dgm:prSet presAssocID="{53B49F6B-FD8C-4011-B6F8-72E4FD1A3E93}" presName="sibTrans" presStyleCnt="0"/>
      <dgm:spPr/>
    </dgm:pt>
    <dgm:pt modelId="{4032CA35-BAD9-4634-9519-9D61A49F02AD}" type="pres">
      <dgm:prSet presAssocID="{F00A4A9F-FC06-4FE0-9BAC-9361D0918651}" presName="compNode" presStyleCnt="0"/>
      <dgm:spPr/>
    </dgm:pt>
    <dgm:pt modelId="{61C0D0F6-6DA0-45AC-BA19-B819174F220F}" type="pres">
      <dgm:prSet presAssocID="{F00A4A9F-FC06-4FE0-9BAC-9361D0918651}" presName="iconBgRect" presStyleLbl="bgShp" presStyleIdx="5" presStyleCnt="6"/>
      <dgm:spPr/>
    </dgm:pt>
    <dgm:pt modelId="{B432188B-B573-4B4F-8C2D-2E01C60A1BFA}" type="pres">
      <dgm:prSet presAssocID="{F00A4A9F-FC06-4FE0-9BAC-9361D09186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E50794C-1A93-4346-9067-4C6545B0D509}" type="pres">
      <dgm:prSet presAssocID="{F00A4A9F-FC06-4FE0-9BAC-9361D0918651}" presName="spaceRect" presStyleCnt="0"/>
      <dgm:spPr/>
    </dgm:pt>
    <dgm:pt modelId="{FEE874C4-C1F0-46D0-865A-CFA350E7D840}" type="pres">
      <dgm:prSet presAssocID="{F00A4A9F-FC06-4FE0-9BAC-9361D0918651}" presName="textRect" presStyleLbl="revTx" presStyleIdx="5" presStyleCnt="6">
        <dgm:presLayoutVars>
          <dgm:chMax val="1"/>
          <dgm:chPref val="1"/>
        </dgm:presLayoutVars>
      </dgm:prSet>
      <dgm:spPr/>
    </dgm:pt>
  </dgm:ptLst>
  <dgm:cxnLst>
    <dgm:cxn modelId="{16404808-9B60-4838-9B1D-288BEDEB5E4E}" type="presOf" srcId="{6A9C91E2-8476-450C-8A57-6458B5CE908B}" destId="{7BF6815D-0A42-4DEF-9DF4-6A47D4790EB8}" srcOrd="0" destOrd="0" presId="urn:microsoft.com/office/officeart/2018/5/layout/IconCircleLabelList"/>
    <dgm:cxn modelId="{9B8E9409-DAFE-4952-BB16-405788C0EDF2}" type="presOf" srcId="{41639DC4-CCE1-4BF5-A1CD-390F2C43852D}" destId="{EE601209-B446-4BD3-BCB8-8991F0291662}" srcOrd="0" destOrd="0" presId="urn:microsoft.com/office/officeart/2018/5/layout/IconCircleLabelList"/>
    <dgm:cxn modelId="{AB6DF016-7D50-4EE1-B5C4-A1E6F351E423}" srcId="{780D2032-6B8D-4E83-B0C0-E502238C0DFB}" destId="{B4EC3D9A-0071-44A8-B9ED-16AB2D68DE8B}" srcOrd="2" destOrd="0" parTransId="{6562A803-9EEC-4C6B-919B-77C995F046AC}" sibTransId="{F6F2908C-AB73-419C-9B9C-85192AB7A136}"/>
    <dgm:cxn modelId="{0DEB0B17-1580-43E7-AE74-CB7069F768DC}" srcId="{780D2032-6B8D-4E83-B0C0-E502238C0DFB}" destId="{F00A4A9F-FC06-4FE0-9BAC-9361D0918651}" srcOrd="5" destOrd="0" parTransId="{80FC01C6-9C80-42C2-A65F-0677ACCF39A2}" sibTransId="{45400AE8-A6BD-4C0D-947F-416F43D8DE07}"/>
    <dgm:cxn modelId="{B1BF9D21-77E4-46B5-A7E4-63281AD11F26}" type="presOf" srcId="{6316577F-156E-47E0-B237-C3B25A21B473}" destId="{ECB0BCD4-B9F0-4F4D-8D37-5D11EAF53FA9}" srcOrd="0" destOrd="0" presId="urn:microsoft.com/office/officeart/2018/5/layout/IconCircleLabelList"/>
    <dgm:cxn modelId="{EECA136B-116F-458F-A80C-DB93652C0502}" type="presOf" srcId="{B4EC3D9A-0071-44A8-B9ED-16AB2D68DE8B}" destId="{17C339ED-3FF9-449A-83A8-57917C975C4B}" srcOrd="0" destOrd="0" presId="urn:microsoft.com/office/officeart/2018/5/layout/IconCircleLabelList"/>
    <dgm:cxn modelId="{04541B54-0569-4F10-8ED7-CC2C00337CC8}" srcId="{780D2032-6B8D-4E83-B0C0-E502238C0DFB}" destId="{FB2C89AA-8CA1-49D8-BFA4-2A76D91D1B61}" srcOrd="4" destOrd="0" parTransId="{F6379EAE-6FC2-4D7C-9081-EE271EC88442}" sibTransId="{53B49F6B-FD8C-4011-B6F8-72E4FD1A3E93}"/>
    <dgm:cxn modelId="{0276FA91-3280-456B-BFF4-DF179E0F3A36}" type="presOf" srcId="{780D2032-6B8D-4E83-B0C0-E502238C0DFB}" destId="{1E4C8A8E-0713-4FCA-BA6B-B7BC88A5AEEE}" srcOrd="0" destOrd="0" presId="urn:microsoft.com/office/officeart/2018/5/layout/IconCircleLabelList"/>
    <dgm:cxn modelId="{1C2DCEB3-EE87-41B9-A0ED-36D18B5D116A}" srcId="{780D2032-6B8D-4E83-B0C0-E502238C0DFB}" destId="{6A9C91E2-8476-450C-8A57-6458B5CE908B}" srcOrd="0" destOrd="0" parTransId="{772A6725-E966-4A51-843C-0DF73F586899}" sibTransId="{65AAB768-DA2B-4784-8070-48C33973FB17}"/>
    <dgm:cxn modelId="{DE575AB9-A020-430D-841C-5F813D3F2B5A}" srcId="{780D2032-6B8D-4E83-B0C0-E502238C0DFB}" destId="{6316577F-156E-47E0-B237-C3B25A21B473}" srcOrd="1" destOrd="0" parTransId="{5F6DF2DB-B556-444C-8218-0A0AE1A667E6}" sibTransId="{3DC798E9-7B1C-4955-B591-CB54EC8E6F30}"/>
    <dgm:cxn modelId="{CE2FDDD7-0B21-48C2-B67B-7F06431DA2D4}" type="presOf" srcId="{F00A4A9F-FC06-4FE0-9BAC-9361D0918651}" destId="{FEE874C4-C1F0-46D0-865A-CFA350E7D840}" srcOrd="0" destOrd="0" presId="urn:microsoft.com/office/officeart/2018/5/layout/IconCircleLabelList"/>
    <dgm:cxn modelId="{3652B8D9-9562-4EF4-B003-E3F36DDAEC4C}" srcId="{780D2032-6B8D-4E83-B0C0-E502238C0DFB}" destId="{41639DC4-CCE1-4BF5-A1CD-390F2C43852D}" srcOrd="3" destOrd="0" parTransId="{81415A7F-DE4E-4707-9680-81031081A250}" sibTransId="{5991C32C-8632-49AC-8BA5-63D127AA8282}"/>
    <dgm:cxn modelId="{F2F6F6F6-797B-4A9E-A806-32F2D1D23ACF}" type="presOf" srcId="{FB2C89AA-8CA1-49D8-BFA4-2A76D91D1B61}" destId="{0D805679-B64B-4A4C-95CD-2F78E47D9038}" srcOrd="0" destOrd="0" presId="urn:microsoft.com/office/officeart/2018/5/layout/IconCircleLabelList"/>
    <dgm:cxn modelId="{5F525962-F38D-4E47-8D0F-7F5255489ACA}" type="presParOf" srcId="{1E4C8A8E-0713-4FCA-BA6B-B7BC88A5AEEE}" destId="{99D32E05-11CD-47B5-96C1-4471DE286EB5}" srcOrd="0" destOrd="0" presId="urn:microsoft.com/office/officeart/2018/5/layout/IconCircleLabelList"/>
    <dgm:cxn modelId="{07918B15-15B5-4A2B-A693-CCE784309204}" type="presParOf" srcId="{99D32E05-11CD-47B5-96C1-4471DE286EB5}" destId="{447C75F5-AB8B-47D4-B706-31399B671F15}" srcOrd="0" destOrd="0" presId="urn:microsoft.com/office/officeart/2018/5/layout/IconCircleLabelList"/>
    <dgm:cxn modelId="{F5252F63-DCEC-4B13-85BE-EB249B7AEEEE}" type="presParOf" srcId="{99D32E05-11CD-47B5-96C1-4471DE286EB5}" destId="{3A9C5AB7-0C18-419B-8E21-282D8A47189B}" srcOrd="1" destOrd="0" presId="urn:microsoft.com/office/officeart/2018/5/layout/IconCircleLabelList"/>
    <dgm:cxn modelId="{05C01BB0-FF30-4FB1-A0BB-5B5620B89660}" type="presParOf" srcId="{99D32E05-11CD-47B5-96C1-4471DE286EB5}" destId="{8D0687FE-0449-4E1E-A5D8-5100906D5947}" srcOrd="2" destOrd="0" presId="urn:microsoft.com/office/officeart/2018/5/layout/IconCircleLabelList"/>
    <dgm:cxn modelId="{63927CF2-1317-46E6-A7EE-343468703372}" type="presParOf" srcId="{99D32E05-11CD-47B5-96C1-4471DE286EB5}" destId="{7BF6815D-0A42-4DEF-9DF4-6A47D4790EB8}" srcOrd="3" destOrd="0" presId="urn:microsoft.com/office/officeart/2018/5/layout/IconCircleLabelList"/>
    <dgm:cxn modelId="{6066C8CD-E94D-468E-BC67-4D481024C03C}" type="presParOf" srcId="{1E4C8A8E-0713-4FCA-BA6B-B7BC88A5AEEE}" destId="{2DB345DF-7B8F-4E56-82F8-6E12FFEF3FA5}" srcOrd="1" destOrd="0" presId="urn:microsoft.com/office/officeart/2018/5/layout/IconCircleLabelList"/>
    <dgm:cxn modelId="{9A9AC5C2-6B83-4D20-AC09-BF21D06BC8F0}" type="presParOf" srcId="{1E4C8A8E-0713-4FCA-BA6B-B7BC88A5AEEE}" destId="{1250FEC3-8BD8-439C-953A-FBE61FC21D91}" srcOrd="2" destOrd="0" presId="urn:microsoft.com/office/officeart/2018/5/layout/IconCircleLabelList"/>
    <dgm:cxn modelId="{EB271560-727D-4CC9-864C-3682B11F9E53}" type="presParOf" srcId="{1250FEC3-8BD8-439C-953A-FBE61FC21D91}" destId="{CC6B377F-8589-437B-881D-42D2D9C0483E}" srcOrd="0" destOrd="0" presId="urn:microsoft.com/office/officeart/2018/5/layout/IconCircleLabelList"/>
    <dgm:cxn modelId="{BFBF44BD-83F0-49E7-AD9F-17101D55F3B5}" type="presParOf" srcId="{1250FEC3-8BD8-439C-953A-FBE61FC21D91}" destId="{95561F3B-C1A0-4816-8DBA-83AA57F1139A}" srcOrd="1" destOrd="0" presId="urn:microsoft.com/office/officeart/2018/5/layout/IconCircleLabelList"/>
    <dgm:cxn modelId="{0A3C57DD-FEE6-4E68-9ACD-B7083F8B65A0}" type="presParOf" srcId="{1250FEC3-8BD8-439C-953A-FBE61FC21D91}" destId="{271C6B25-8531-48F4-95F5-4ACB8FD68A60}" srcOrd="2" destOrd="0" presId="urn:microsoft.com/office/officeart/2018/5/layout/IconCircleLabelList"/>
    <dgm:cxn modelId="{3F780599-B448-43BE-BA28-32DA3498549A}" type="presParOf" srcId="{1250FEC3-8BD8-439C-953A-FBE61FC21D91}" destId="{ECB0BCD4-B9F0-4F4D-8D37-5D11EAF53FA9}" srcOrd="3" destOrd="0" presId="urn:microsoft.com/office/officeart/2018/5/layout/IconCircleLabelList"/>
    <dgm:cxn modelId="{A8F23288-ABCB-47EC-B39E-1507CE634DAA}" type="presParOf" srcId="{1E4C8A8E-0713-4FCA-BA6B-B7BC88A5AEEE}" destId="{97E6EBEA-26CF-4D36-A2CA-4CE1C96B3D7C}" srcOrd="3" destOrd="0" presId="urn:microsoft.com/office/officeart/2018/5/layout/IconCircleLabelList"/>
    <dgm:cxn modelId="{7B7CAC2E-BDA0-4813-9019-13ABE27F9774}" type="presParOf" srcId="{1E4C8A8E-0713-4FCA-BA6B-B7BC88A5AEEE}" destId="{D5D493DA-4F47-4C8F-8977-0ED9E34FF929}" srcOrd="4" destOrd="0" presId="urn:microsoft.com/office/officeart/2018/5/layout/IconCircleLabelList"/>
    <dgm:cxn modelId="{9A5AEE24-BBDD-4E07-A00E-98B32EE37ED6}" type="presParOf" srcId="{D5D493DA-4F47-4C8F-8977-0ED9E34FF929}" destId="{A0927129-0979-4721-BCC9-D0518FEC6B67}" srcOrd="0" destOrd="0" presId="urn:microsoft.com/office/officeart/2018/5/layout/IconCircleLabelList"/>
    <dgm:cxn modelId="{F6721C7C-3B86-4A29-B642-FADBD77BE8F4}" type="presParOf" srcId="{D5D493DA-4F47-4C8F-8977-0ED9E34FF929}" destId="{11896BC0-FCD1-43C9-8AEF-627D96BA83BE}" srcOrd="1" destOrd="0" presId="urn:microsoft.com/office/officeart/2018/5/layout/IconCircleLabelList"/>
    <dgm:cxn modelId="{8DDD117B-EFCA-43E0-B619-1279A73AD42D}" type="presParOf" srcId="{D5D493DA-4F47-4C8F-8977-0ED9E34FF929}" destId="{C530B787-9D42-4059-9991-5DF789D61D07}" srcOrd="2" destOrd="0" presId="urn:microsoft.com/office/officeart/2018/5/layout/IconCircleLabelList"/>
    <dgm:cxn modelId="{A83D06B3-611E-4ECB-860C-F1C7CA7AB61A}" type="presParOf" srcId="{D5D493DA-4F47-4C8F-8977-0ED9E34FF929}" destId="{17C339ED-3FF9-449A-83A8-57917C975C4B}" srcOrd="3" destOrd="0" presId="urn:microsoft.com/office/officeart/2018/5/layout/IconCircleLabelList"/>
    <dgm:cxn modelId="{79B7E578-2131-45FA-ADB9-3D7637A38C71}" type="presParOf" srcId="{1E4C8A8E-0713-4FCA-BA6B-B7BC88A5AEEE}" destId="{6404C7E6-5373-465D-93DC-71E2DBA5642B}" srcOrd="5" destOrd="0" presId="urn:microsoft.com/office/officeart/2018/5/layout/IconCircleLabelList"/>
    <dgm:cxn modelId="{673563E6-874B-4321-A935-A8782BBB476B}" type="presParOf" srcId="{1E4C8A8E-0713-4FCA-BA6B-B7BC88A5AEEE}" destId="{76D0668D-900A-4C72-B815-0B45E157EAE4}" srcOrd="6" destOrd="0" presId="urn:microsoft.com/office/officeart/2018/5/layout/IconCircleLabelList"/>
    <dgm:cxn modelId="{AF1006E5-622D-4954-8B64-CC371E8984B9}" type="presParOf" srcId="{76D0668D-900A-4C72-B815-0B45E157EAE4}" destId="{4AFA7DE6-CBB7-4C31-A259-ADBD13C7B0A5}" srcOrd="0" destOrd="0" presId="urn:microsoft.com/office/officeart/2018/5/layout/IconCircleLabelList"/>
    <dgm:cxn modelId="{9F597C1B-A1F0-47AB-B678-0FF23F60097A}" type="presParOf" srcId="{76D0668D-900A-4C72-B815-0B45E157EAE4}" destId="{A9428A47-5632-44A3-BF2C-8ECDFC622D9D}" srcOrd="1" destOrd="0" presId="urn:microsoft.com/office/officeart/2018/5/layout/IconCircleLabelList"/>
    <dgm:cxn modelId="{244C0552-EEA5-4552-9FAD-C2F9A0E3D7FC}" type="presParOf" srcId="{76D0668D-900A-4C72-B815-0B45E157EAE4}" destId="{0DEE8669-233C-4305-A265-C14B09BEB516}" srcOrd="2" destOrd="0" presId="urn:microsoft.com/office/officeart/2018/5/layout/IconCircleLabelList"/>
    <dgm:cxn modelId="{7987A86A-9366-4148-9E73-4C0B040A9020}" type="presParOf" srcId="{76D0668D-900A-4C72-B815-0B45E157EAE4}" destId="{EE601209-B446-4BD3-BCB8-8991F0291662}" srcOrd="3" destOrd="0" presId="urn:microsoft.com/office/officeart/2018/5/layout/IconCircleLabelList"/>
    <dgm:cxn modelId="{FE6E004E-3BD7-41C9-BB44-51733198F470}" type="presParOf" srcId="{1E4C8A8E-0713-4FCA-BA6B-B7BC88A5AEEE}" destId="{659B3FDA-C594-4879-9B74-D6F963026F5D}" srcOrd="7" destOrd="0" presId="urn:microsoft.com/office/officeart/2018/5/layout/IconCircleLabelList"/>
    <dgm:cxn modelId="{FAAF31E0-EF6F-4066-9B9A-1CFE4B039C69}" type="presParOf" srcId="{1E4C8A8E-0713-4FCA-BA6B-B7BC88A5AEEE}" destId="{5CD1492F-4C97-4C57-B1E7-7DAD27070ED8}" srcOrd="8" destOrd="0" presId="urn:microsoft.com/office/officeart/2018/5/layout/IconCircleLabelList"/>
    <dgm:cxn modelId="{299BBA0F-CBDD-4ADF-9AFF-89E9F28689C9}" type="presParOf" srcId="{5CD1492F-4C97-4C57-B1E7-7DAD27070ED8}" destId="{B6DC0C66-726C-409D-8EE0-27D9DF650460}" srcOrd="0" destOrd="0" presId="urn:microsoft.com/office/officeart/2018/5/layout/IconCircleLabelList"/>
    <dgm:cxn modelId="{7457C517-76F8-470B-86D5-EF7E27D4AC10}" type="presParOf" srcId="{5CD1492F-4C97-4C57-B1E7-7DAD27070ED8}" destId="{AF6ED654-F6E9-4EE3-8369-61DECBA7787E}" srcOrd="1" destOrd="0" presId="urn:microsoft.com/office/officeart/2018/5/layout/IconCircleLabelList"/>
    <dgm:cxn modelId="{757345D3-3D81-422F-AFDC-2F3022D2839E}" type="presParOf" srcId="{5CD1492F-4C97-4C57-B1E7-7DAD27070ED8}" destId="{714980BB-A44C-4368-8DCA-615DB5D70A5A}" srcOrd="2" destOrd="0" presId="urn:microsoft.com/office/officeart/2018/5/layout/IconCircleLabelList"/>
    <dgm:cxn modelId="{E56B3FCB-D704-49F8-A1B5-272550A85B3C}" type="presParOf" srcId="{5CD1492F-4C97-4C57-B1E7-7DAD27070ED8}" destId="{0D805679-B64B-4A4C-95CD-2F78E47D9038}" srcOrd="3" destOrd="0" presId="urn:microsoft.com/office/officeart/2018/5/layout/IconCircleLabelList"/>
    <dgm:cxn modelId="{5BE873AB-D99E-4461-BAC9-D940E5F7A38B}" type="presParOf" srcId="{1E4C8A8E-0713-4FCA-BA6B-B7BC88A5AEEE}" destId="{372569ED-299E-45C7-8C91-B0EB6453BAF7}" srcOrd="9" destOrd="0" presId="urn:microsoft.com/office/officeart/2018/5/layout/IconCircleLabelList"/>
    <dgm:cxn modelId="{218C57CF-67FF-4455-93B5-4C40257C1335}" type="presParOf" srcId="{1E4C8A8E-0713-4FCA-BA6B-B7BC88A5AEEE}" destId="{4032CA35-BAD9-4634-9519-9D61A49F02AD}" srcOrd="10" destOrd="0" presId="urn:microsoft.com/office/officeart/2018/5/layout/IconCircleLabelList"/>
    <dgm:cxn modelId="{5E8660CA-2D60-4F32-923B-A78335CD747E}" type="presParOf" srcId="{4032CA35-BAD9-4634-9519-9D61A49F02AD}" destId="{61C0D0F6-6DA0-45AC-BA19-B819174F220F}" srcOrd="0" destOrd="0" presId="urn:microsoft.com/office/officeart/2018/5/layout/IconCircleLabelList"/>
    <dgm:cxn modelId="{75451201-ACC7-450E-9792-1944AA53A508}" type="presParOf" srcId="{4032CA35-BAD9-4634-9519-9D61A49F02AD}" destId="{B432188B-B573-4B4F-8C2D-2E01C60A1BFA}" srcOrd="1" destOrd="0" presId="urn:microsoft.com/office/officeart/2018/5/layout/IconCircleLabelList"/>
    <dgm:cxn modelId="{B73B7639-2B4B-4DBD-8721-CCA234A2E843}" type="presParOf" srcId="{4032CA35-BAD9-4634-9519-9D61A49F02AD}" destId="{DE50794C-1A93-4346-9067-4C6545B0D509}" srcOrd="2" destOrd="0" presId="urn:microsoft.com/office/officeart/2018/5/layout/IconCircleLabelList"/>
    <dgm:cxn modelId="{A836CFC1-D0DD-4A99-91EA-0787CC22AE90}" type="presParOf" srcId="{4032CA35-BAD9-4634-9519-9D61A49F02AD}" destId="{FEE874C4-C1F0-46D0-865A-CFA350E7D84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4080CE-EF34-4959-BCAB-BB5290ABEFD7}"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A8129DC0-D9A3-49AB-A2F4-D598B031FAE2}">
      <dgm:prSet/>
      <dgm:spPr/>
      <dgm:t>
        <a:bodyPr/>
        <a:lstStyle/>
        <a:p>
          <a:r>
            <a:rPr lang="es-ES"/>
            <a:t>Es una técnica matemática que ayuda a interpretar conceptos ambiguos de forma computacional, como “caliente-frío”,”rápido-lento”. En la vida no todo es blanco o negro, también existen los grises</a:t>
          </a:r>
          <a:endParaRPr lang="en-US"/>
        </a:p>
      </dgm:t>
    </dgm:pt>
    <dgm:pt modelId="{64770A42-02D8-4901-8241-80264CBBECE4}" type="parTrans" cxnId="{4225B50D-E99B-472C-A27F-A54C0F346CD7}">
      <dgm:prSet/>
      <dgm:spPr/>
      <dgm:t>
        <a:bodyPr/>
        <a:lstStyle/>
        <a:p>
          <a:endParaRPr lang="en-US"/>
        </a:p>
      </dgm:t>
    </dgm:pt>
    <dgm:pt modelId="{64CDBB2B-07B7-4AEE-B7A0-1FA55B857315}" type="sibTrans" cxnId="{4225B50D-E99B-472C-A27F-A54C0F346CD7}">
      <dgm:prSet/>
      <dgm:spPr/>
      <dgm:t>
        <a:bodyPr/>
        <a:lstStyle/>
        <a:p>
          <a:endParaRPr lang="en-US"/>
        </a:p>
      </dgm:t>
    </dgm:pt>
    <dgm:pt modelId="{5659EE0D-7C11-4FAB-880D-D638A8B4C025}">
      <dgm:prSet/>
      <dgm:spPr/>
      <dgm:t>
        <a:bodyPr/>
        <a:lstStyle/>
        <a:p>
          <a:r>
            <a:rPr lang="es-ES"/>
            <a:t>Imaginen un aire acondicionado:</a:t>
          </a:r>
          <a:endParaRPr lang="en-US"/>
        </a:p>
      </dgm:t>
    </dgm:pt>
    <dgm:pt modelId="{FC5E7AAA-4659-4218-B530-E966E3F7BF34}" type="parTrans" cxnId="{AF8FD31A-0AB3-4E52-8B7C-21B2692FEBD0}">
      <dgm:prSet/>
      <dgm:spPr/>
      <dgm:t>
        <a:bodyPr/>
        <a:lstStyle/>
        <a:p>
          <a:endParaRPr lang="en-US"/>
        </a:p>
      </dgm:t>
    </dgm:pt>
    <dgm:pt modelId="{80D10A5B-C183-49EB-8216-2A54294D30E3}" type="sibTrans" cxnId="{AF8FD31A-0AB3-4E52-8B7C-21B2692FEBD0}">
      <dgm:prSet/>
      <dgm:spPr/>
      <dgm:t>
        <a:bodyPr/>
        <a:lstStyle/>
        <a:p>
          <a:endParaRPr lang="en-US"/>
        </a:p>
      </dgm:t>
    </dgm:pt>
    <dgm:pt modelId="{109B9A03-9575-4893-8CF2-CEE0BA5565F9}">
      <dgm:prSet/>
      <dgm:spPr/>
      <dgm:t>
        <a:bodyPr/>
        <a:lstStyle/>
        <a:p>
          <a:r>
            <a:rPr lang="es-ES"/>
            <a:t>Si la temperatura es </a:t>
          </a:r>
          <a:r>
            <a:rPr lang="es-ES" b="1"/>
            <a:t>25°C</a:t>
          </a:r>
          <a:r>
            <a:rPr lang="es-ES"/>
            <a:t>, puede decidir que está "un poco caliente" y bajar un poco la velocidad del ventilador.</a:t>
          </a:r>
          <a:endParaRPr lang="en-US"/>
        </a:p>
      </dgm:t>
    </dgm:pt>
    <dgm:pt modelId="{0A17F6FB-71E9-4565-B573-3ADE72617FF5}" type="parTrans" cxnId="{5715CCDD-8E7B-4AF6-B0BC-63A179E742CB}">
      <dgm:prSet/>
      <dgm:spPr/>
      <dgm:t>
        <a:bodyPr/>
        <a:lstStyle/>
        <a:p>
          <a:endParaRPr lang="en-US"/>
        </a:p>
      </dgm:t>
    </dgm:pt>
    <dgm:pt modelId="{D7141382-5C0B-4FB1-A0F3-EE4FB33AA1BF}" type="sibTrans" cxnId="{5715CCDD-8E7B-4AF6-B0BC-63A179E742CB}">
      <dgm:prSet/>
      <dgm:spPr/>
      <dgm:t>
        <a:bodyPr/>
        <a:lstStyle/>
        <a:p>
          <a:endParaRPr lang="en-US"/>
        </a:p>
      </dgm:t>
    </dgm:pt>
    <dgm:pt modelId="{6A469C8D-1E3A-4A37-B350-06EE6F0EAD3A}">
      <dgm:prSet/>
      <dgm:spPr/>
      <dgm:t>
        <a:bodyPr/>
        <a:lstStyle/>
        <a:p>
          <a:r>
            <a:rPr lang="es-ES"/>
            <a:t>Esto es diferente de la lógica tradicional, que diría simplemente "caliente o frío".</a:t>
          </a:r>
          <a:endParaRPr lang="en-US"/>
        </a:p>
      </dgm:t>
    </dgm:pt>
    <dgm:pt modelId="{57A24A72-7BF9-4830-B45F-3D08A6BB8DBE}" type="parTrans" cxnId="{477A1456-B476-459D-BA9F-D6F428A11B7B}">
      <dgm:prSet/>
      <dgm:spPr/>
      <dgm:t>
        <a:bodyPr/>
        <a:lstStyle/>
        <a:p>
          <a:endParaRPr lang="en-US"/>
        </a:p>
      </dgm:t>
    </dgm:pt>
    <dgm:pt modelId="{0A47910A-25C1-4A15-8F8D-74352C27A848}" type="sibTrans" cxnId="{477A1456-B476-459D-BA9F-D6F428A11B7B}">
      <dgm:prSet/>
      <dgm:spPr/>
      <dgm:t>
        <a:bodyPr/>
        <a:lstStyle/>
        <a:p>
          <a:endParaRPr lang="en-US"/>
        </a:p>
      </dgm:t>
    </dgm:pt>
    <dgm:pt modelId="{5CBFEB4C-10E6-4072-8B68-D98A73E1A045}" type="pres">
      <dgm:prSet presAssocID="{5C4080CE-EF34-4959-BCAB-BB5290ABEFD7}" presName="hierChild1" presStyleCnt="0">
        <dgm:presLayoutVars>
          <dgm:chPref val="1"/>
          <dgm:dir/>
          <dgm:animOne val="branch"/>
          <dgm:animLvl val="lvl"/>
          <dgm:resizeHandles/>
        </dgm:presLayoutVars>
      </dgm:prSet>
      <dgm:spPr/>
    </dgm:pt>
    <dgm:pt modelId="{4C1E4E5E-D719-4429-99C6-552CC129DDCD}" type="pres">
      <dgm:prSet presAssocID="{A8129DC0-D9A3-49AB-A2F4-D598B031FAE2}" presName="hierRoot1" presStyleCnt="0"/>
      <dgm:spPr/>
    </dgm:pt>
    <dgm:pt modelId="{D707015D-BCC7-4DB5-8F1C-250DAFFB6F52}" type="pres">
      <dgm:prSet presAssocID="{A8129DC0-D9A3-49AB-A2F4-D598B031FAE2}" presName="composite" presStyleCnt="0"/>
      <dgm:spPr/>
    </dgm:pt>
    <dgm:pt modelId="{528B5549-0614-42C6-9012-08B25AEAA0BB}" type="pres">
      <dgm:prSet presAssocID="{A8129DC0-D9A3-49AB-A2F4-D598B031FAE2}" presName="background" presStyleLbl="node0" presStyleIdx="0" presStyleCnt="4"/>
      <dgm:spPr/>
    </dgm:pt>
    <dgm:pt modelId="{C279ED0B-9F1C-476D-964D-411F1245997D}" type="pres">
      <dgm:prSet presAssocID="{A8129DC0-D9A3-49AB-A2F4-D598B031FAE2}" presName="text" presStyleLbl="fgAcc0" presStyleIdx="0" presStyleCnt="4">
        <dgm:presLayoutVars>
          <dgm:chPref val="3"/>
        </dgm:presLayoutVars>
      </dgm:prSet>
      <dgm:spPr/>
    </dgm:pt>
    <dgm:pt modelId="{556963BD-448F-44F7-84D8-34586D8E114C}" type="pres">
      <dgm:prSet presAssocID="{A8129DC0-D9A3-49AB-A2F4-D598B031FAE2}" presName="hierChild2" presStyleCnt="0"/>
      <dgm:spPr/>
    </dgm:pt>
    <dgm:pt modelId="{9B4AF6B5-4CE9-485E-BE44-C5FF0DDF6FC7}" type="pres">
      <dgm:prSet presAssocID="{5659EE0D-7C11-4FAB-880D-D638A8B4C025}" presName="hierRoot1" presStyleCnt="0"/>
      <dgm:spPr/>
    </dgm:pt>
    <dgm:pt modelId="{70E9F516-9CB1-4758-80F1-549AA9C27C29}" type="pres">
      <dgm:prSet presAssocID="{5659EE0D-7C11-4FAB-880D-D638A8B4C025}" presName="composite" presStyleCnt="0"/>
      <dgm:spPr/>
    </dgm:pt>
    <dgm:pt modelId="{9551AD0D-210A-4900-BC38-42BD8A5C4A14}" type="pres">
      <dgm:prSet presAssocID="{5659EE0D-7C11-4FAB-880D-D638A8B4C025}" presName="background" presStyleLbl="node0" presStyleIdx="1" presStyleCnt="4"/>
      <dgm:spPr/>
    </dgm:pt>
    <dgm:pt modelId="{296A4DB9-4D30-481D-8533-DE561CAF3328}" type="pres">
      <dgm:prSet presAssocID="{5659EE0D-7C11-4FAB-880D-D638A8B4C025}" presName="text" presStyleLbl="fgAcc0" presStyleIdx="1" presStyleCnt="4">
        <dgm:presLayoutVars>
          <dgm:chPref val="3"/>
        </dgm:presLayoutVars>
      </dgm:prSet>
      <dgm:spPr/>
    </dgm:pt>
    <dgm:pt modelId="{53EDAA0A-7873-472E-93BA-31C76BAF985C}" type="pres">
      <dgm:prSet presAssocID="{5659EE0D-7C11-4FAB-880D-D638A8B4C025}" presName="hierChild2" presStyleCnt="0"/>
      <dgm:spPr/>
    </dgm:pt>
    <dgm:pt modelId="{068F9044-7E3C-47A7-9EC6-39AEEDFA0933}" type="pres">
      <dgm:prSet presAssocID="{109B9A03-9575-4893-8CF2-CEE0BA5565F9}" presName="hierRoot1" presStyleCnt="0"/>
      <dgm:spPr/>
    </dgm:pt>
    <dgm:pt modelId="{01118D66-A05E-48A0-B380-15880BF7231E}" type="pres">
      <dgm:prSet presAssocID="{109B9A03-9575-4893-8CF2-CEE0BA5565F9}" presName="composite" presStyleCnt="0"/>
      <dgm:spPr/>
    </dgm:pt>
    <dgm:pt modelId="{467D2992-6E52-4EAF-8A21-1A591090AD71}" type="pres">
      <dgm:prSet presAssocID="{109B9A03-9575-4893-8CF2-CEE0BA5565F9}" presName="background" presStyleLbl="node0" presStyleIdx="2" presStyleCnt="4"/>
      <dgm:spPr/>
    </dgm:pt>
    <dgm:pt modelId="{A98417C3-68C5-4C1F-850B-AE15A2DBCF73}" type="pres">
      <dgm:prSet presAssocID="{109B9A03-9575-4893-8CF2-CEE0BA5565F9}" presName="text" presStyleLbl="fgAcc0" presStyleIdx="2" presStyleCnt="4">
        <dgm:presLayoutVars>
          <dgm:chPref val="3"/>
        </dgm:presLayoutVars>
      </dgm:prSet>
      <dgm:spPr/>
    </dgm:pt>
    <dgm:pt modelId="{3A59FA45-86CC-4171-BF43-4ED676C3B110}" type="pres">
      <dgm:prSet presAssocID="{109B9A03-9575-4893-8CF2-CEE0BA5565F9}" presName="hierChild2" presStyleCnt="0"/>
      <dgm:spPr/>
    </dgm:pt>
    <dgm:pt modelId="{A27352C9-67F8-4A84-AD32-D9FD774FAC63}" type="pres">
      <dgm:prSet presAssocID="{6A469C8D-1E3A-4A37-B350-06EE6F0EAD3A}" presName="hierRoot1" presStyleCnt="0"/>
      <dgm:spPr/>
    </dgm:pt>
    <dgm:pt modelId="{0B889D1B-E3CE-42F9-81CC-7EE8C62A1502}" type="pres">
      <dgm:prSet presAssocID="{6A469C8D-1E3A-4A37-B350-06EE6F0EAD3A}" presName="composite" presStyleCnt="0"/>
      <dgm:spPr/>
    </dgm:pt>
    <dgm:pt modelId="{2A7ADFB3-7600-4AD0-BA1B-D83DD9430B1E}" type="pres">
      <dgm:prSet presAssocID="{6A469C8D-1E3A-4A37-B350-06EE6F0EAD3A}" presName="background" presStyleLbl="node0" presStyleIdx="3" presStyleCnt="4"/>
      <dgm:spPr/>
    </dgm:pt>
    <dgm:pt modelId="{D96B487F-4458-4199-BEB0-DAD727F65FB9}" type="pres">
      <dgm:prSet presAssocID="{6A469C8D-1E3A-4A37-B350-06EE6F0EAD3A}" presName="text" presStyleLbl="fgAcc0" presStyleIdx="3" presStyleCnt="4">
        <dgm:presLayoutVars>
          <dgm:chPref val="3"/>
        </dgm:presLayoutVars>
      </dgm:prSet>
      <dgm:spPr/>
    </dgm:pt>
    <dgm:pt modelId="{91E23510-6E9A-47FE-B6DA-AF82B2BAF2C8}" type="pres">
      <dgm:prSet presAssocID="{6A469C8D-1E3A-4A37-B350-06EE6F0EAD3A}" presName="hierChild2" presStyleCnt="0"/>
      <dgm:spPr/>
    </dgm:pt>
  </dgm:ptLst>
  <dgm:cxnLst>
    <dgm:cxn modelId="{4225B50D-E99B-472C-A27F-A54C0F346CD7}" srcId="{5C4080CE-EF34-4959-BCAB-BB5290ABEFD7}" destId="{A8129DC0-D9A3-49AB-A2F4-D598B031FAE2}" srcOrd="0" destOrd="0" parTransId="{64770A42-02D8-4901-8241-80264CBBECE4}" sibTransId="{64CDBB2B-07B7-4AEE-B7A0-1FA55B857315}"/>
    <dgm:cxn modelId="{B1E5B612-33E2-4E57-8BC4-E97C03DB8D2C}" type="presOf" srcId="{A8129DC0-D9A3-49AB-A2F4-D598B031FAE2}" destId="{C279ED0B-9F1C-476D-964D-411F1245997D}" srcOrd="0" destOrd="0" presId="urn:microsoft.com/office/officeart/2005/8/layout/hierarchy1"/>
    <dgm:cxn modelId="{AF8FD31A-0AB3-4E52-8B7C-21B2692FEBD0}" srcId="{5C4080CE-EF34-4959-BCAB-BB5290ABEFD7}" destId="{5659EE0D-7C11-4FAB-880D-D638A8B4C025}" srcOrd="1" destOrd="0" parTransId="{FC5E7AAA-4659-4218-B530-E966E3F7BF34}" sibTransId="{80D10A5B-C183-49EB-8216-2A54294D30E3}"/>
    <dgm:cxn modelId="{FD20EF31-8B79-4CFE-82F4-F311E6AEDDC3}" type="presOf" srcId="{109B9A03-9575-4893-8CF2-CEE0BA5565F9}" destId="{A98417C3-68C5-4C1F-850B-AE15A2DBCF73}" srcOrd="0" destOrd="0" presId="urn:microsoft.com/office/officeart/2005/8/layout/hierarchy1"/>
    <dgm:cxn modelId="{477A1456-B476-459D-BA9F-D6F428A11B7B}" srcId="{5C4080CE-EF34-4959-BCAB-BB5290ABEFD7}" destId="{6A469C8D-1E3A-4A37-B350-06EE6F0EAD3A}" srcOrd="3" destOrd="0" parTransId="{57A24A72-7BF9-4830-B45F-3D08A6BB8DBE}" sibTransId="{0A47910A-25C1-4A15-8F8D-74352C27A848}"/>
    <dgm:cxn modelId="{32FCBBB2-209E-4AE4-9556-5DC93A5EC774}" type="presOf" srcId="{5C4080CE-EF34-4959-BCAB-BB5290ABEFD7}" destId="{5CBFEB4C-10E6-4072-8B68-D98A73E1A045}" srcOrd="0" destOrd="0" presId="urn:microsoft.com/office/officeart/2005/8/layout/hierarchy1"/>
    <dgm:cxn modelId="{BEBD91DD-902F-4EB3-8C0C-4473204D4228}" type="presOf" srcId="{5659EE0D-7C11-4FAB-880D-D638A8B4C025}" destId="{296A4DB9-4D30-481D-8533-DE561CAF3328}" srcOrd="0" destOrd="0" presId="urn:microsoft.com/office/officeart/2005/8/layout/hierarchy1"/>
    <dgm:cxn modelId="{4A409ADD-A1C8-4D72-8062-EF262673DE98}" type="presOf" srcId="{6A469C8D-1E3A-4A37-B350-06EE6F0EAD3A}" destId="{D96B487F-4458-4199-BEB0-DAD727F65FB9}" srcOrd="0" destOrd="0" presId="urn:microsoft.com/office/officeart/2005/8/layout/hierarchy1"/>
    <dgm:cxn modelId="{5715CCDD-8E7B-4AF6-B0BC-63A179E742CB}" srcId="{5C4080CE-EF34-4959-BCAB-BB5290ABEFD7}" destId="{109B9A03-9575-4893-8CF2-CEE0BA5565F9}" srcOrd="2" destOrd="0" parTransId="{0A17F6FB-71E9-4565-B573-3ADE72617FF5}" sibTransId="{D7141382-5C0B-4FB1-A0F3-EE4FB33AA1BF}"/>
    <dgm:cxn modelId="{E0AD5EBD-6996-4014-80A2-EC98B2ED0299}" type="presParOf" srcId="{5CBFEB4C-10E6-4072-8B68-D98A73E1A045}" destId="{4C1E4E5E-D719-4429-99C6-552CC129DDCD}" srcOrd="0" destOrd="0" presId="urn:microsoft.com/office/officeart/2005/8/layout/hierarchy1"/>
    <dgm:cxn modelId="{7EC2F744-C640-4292-A27C-59B46F7BF7E6}" type="presParOf" srcId="{4C1E4E5E-D719-4429-99C6-552CC129DDCD}" destId="{D707015D-BCC7-4DB5-8F1C-250DAFFB6F52}" srcOrd="0" destOrd="0" presId="urn:microsoft.com/office/officeart/2005/8/layout/hierarchy1"/>
    <dgm:cxn modelId="{069BDCC8-AD52-4F85-8E4F-0DB4A6DBF7F2}" type="presParOf" srcId="{D707015D-BCC7-4DB5-8F1C-250DAFFB6F52}" destId="{528B5549-0614-42C6-9012-08B25AEAA0BB}" srcOrd="0" destOrd="0" presId="urn:microsoft.com/office/officeart/2005/8/layout/hierarchy1"/>
    <dgm:cxn modelId="{553BC30B-FAB4-4821-99F9-9F28D23B8178}" type="presParOf" srcId="{D707015D-BCC7-4DB5-8F1C-250DAFFB6F52}" destId="{C279ED0B-9F1C-476D-964D-411F1245997D}" srcOrd="1" destOrd="0" presId="urn:microsoft.com/office/officeart/2005/8/layout/hierarchy1"/>
    <dgm:cxn modelId="{46D15F47-F5AE-4499-8430-F36C5BE4C98E}" type="presParOf" srcId="{4C1E4E5E-D719-4429-99C6-552CC129DDCD}" destId="{556963BD-448F-44F7-84D8-34586D8E114C}" srcOrd="1" destOrd="0" presId="urn:microsoft.com/office/officeart/2005/8/layout/hierarchy1"/>
    <dgm:cxn modelId="{DA9D0B55-055A-4516-A70D-01225340CB2A}" type="presParOf" srcId="{5CBFEB4C-10E6-4072-8B68-D98A73E1A045}" destId="{9B4AF6B5-4CE9-485E-BE44-C5FF0DDF6FC7}" srcOrd="1" destOrd="0" presId="urn:microsoft.com/office/officeart/2005/8/layout/hierarchy1"/>
    <dgm:cxn modelId="{5DC8F43F-785B-4B1F-AEA6-212F129C2C6A}" type="presParOf" srcId="{9B4AF6B5-4CE9-485E-BE44-C5FF0DDF6FC7}" destId="{70E9F516-9CB1-4758-80F1-549AA9C27C29}" srcOrd="0" destOrd="0" presId="urn:microsoft.com/office/officeart/2005/8/layout/hierarchy1"/>
    <dgm:cxn modelId="{E2EA1262-FC6C-40A1-9DE6-7CE3923AB5D5}" type="presParOf" srcId="{70E9F516-9CB1-4758-80F1-549AA9C27C29}" destId="{9551AD0D-210A-4900-BC38-42BD8A5C4A14}" srcOrd="0" destOrd="0" presId="urn:microsoft.com/office/officeart/2005/8/layout/hierarchy1"/>
    <dgm:cxn modelId="{C529EDE6-D139-44B6-A13B-D00408E5395A}" type="presParOf" srcId="{70E9F516-9CB1-4758-80F1-549AA9C27C29}" destId="{296A4DB9-4D30-481D-8533-DE561CAF3328}" srcOrd="1" destOrd="0" presId="urn:microsoft.com/office/officeart/2005/8/layout/hierarchy1"/>
    <dgm:cxn modelId="{A690FEAB-6D71-40B8-9C23-CC88423AA1D2}" type="presParOf" srcId="{9B4AF6B5-4CE9-485E-BE44-C5FF0DDF6FC7}" destId="{53EDAA0A-7873-472E-93BA-31C76BAF985C}" srcOrd="1" destOrd="0" presId="urn:microsoft.com/office/officeart/2005/8/layout/hierarchy1"/>
    <dgm:cxn modelId="{EE480293-E9B6-4D6B-AD67-174791E60B13}" type="presParOf" srcId="{5CBFEB4C-10E6-4072-8B68-D98A73E1A045}" destId="{068F9044-7E3C-47A7-9EC6-39AEEDFA0933}" srcOrd="2" destOrd="0" presId="urn:microsoft.com/office/officeart/2005/8/layout/hierarchy1"/>
    <dgm:cxn modelId="{17894F4A-F54A-46A2-83BB-BDCC62A1AC26}" type="presParOf" srcId="{068F9044-7E3C-47A7-9EC6-39AEEDFA0933}" destId="{01118D66-A05E-48A0-B380-15880BF7231E}" srcOrd="0" destOrd="0" presId="urn:microsoft.com/office/officeart/2005/8/layout/hierarchy1"/>
    <dgm:cxn modelId="{42AB6BB1-2F36-4EF6-9F98-237680673A4B}" type="presParOf" srcId="{01118D66-A05E-48A0-B380-15880BF7231E}" destId="{467D2992-6E52-4EAF-8A21-1A591090AD71}" srcOrd="0" destOrd="0" presId="urn:microsoft.com/office/officeart/2005/8/layout/hierarchy1"/>
    <dgm:cxn modelId="{F3B265CD-F6BE-4E96-9D9A-C74DDB1A3F20}" type="presParOf" srcId="{01118D66-A05E-48A0-B380-15880BF7231E}" destId="{A98417C3-68C5-4C1F-850B-AE15A2DBCF73}" srcOrd="1" destOrd="0" presId="urn:microsoft.com/office/officeart/2005/8/layout/hierarchy1"/>
    <dgm:cxn modelId="{F9F599B4-C29C-4407-BDD4-EB79C322EE70}" type="presParOf" srcId="{068F9044-7E3C-47A7-9EC6-39AEEDFA0933}" destId="{3A59FA45-86CC-4171-BF43-4ED676C3B110}" srcOrd="1" destOrd="0" presId="urn:microsoft.com/office/officeart/2005/8/layout/hierarchy1"/>
    <dgm:cxn modelId="{99420A03-F2C2-476C-A9C5-3166CD876267}" type="presParOf" srcId="{5CBFEB4C-10E6-4072-8B68-D98A73E1A045}" destId="{A27352C9-67F8-4A84-AD32-D9FD774FAC63}" srcOrd="3" destOrd="0" presId="urn:microsoft.com/office/officeart/2005/8/layout/hierarchy1"/>
    <dgm:cxn modelId="{69A5709E-1369-4926-B41F-CED5BFFF81D4}" type="presParOf" srcId="{A27352C9-67F8-4A84-AD32-D9FD774FAC63}" destId="{0B889D1B-E3CE-42F9-81CC-7EE8C62A1502}" srcOrd="0" destOrd="0" presId="urn:microsoft.com/office/officeart/2005/8/layout/hierarchy1"/>
    <dgm:cxn modelId="{40A43747-952D-4C7E-BE3B-005737F78B27}" type="presParOf" srcId="{0B889D1B-E3CE-42F9-81CC-7EE8C62A1502}" destId="{2A7ADFB3-7600-4AD0-BA1B-D83DD9430B1E}" srcOrd="0" destOrd="0" presId="urn:microsoft.com/office/officeart/2005/8/layout/hierarchy1"/>
    <dgm:cxn modelId="{C65775F0-9B20-498C-99A7-E292D38FE27F}" type="presParOf" srcId="{0B889D1B-E3CE-42F9-81CC-7EE8C62A1502}" destId="{D96B487F-4458-4199-BEB0-DAD727F65FB9}" srcOrd="1" destOrd="0" presId="urn:microsoft.com/office/officeart/2005/8/layout/hierarchy1"/>
    <dgm:cxn modelId="{3C1A4A7E-1E4D-484C-96D9-392790398AC3}" type="presParOf" srcId="{A27352C9-67F8-4A84-AD32-D9FD774FAC63}" destId="{91E23510-6E9A-47FE-B6DA-AF82B2BAF2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0524DC-C587-4BB5-BFA1-112AE422BA8B}"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F9BF6183-6CA9-42AE-8AA0-8F743BEF6645}">
      <dgm:prSet/>
      <dgm:spPr/>
      <dgm:t>
        <a:bodyPr/>
        <a:lstStyle/>
        <a:p>
          <a:r>
            <a:rPr lang="es-ES" b="1"/>
            <a:t>Cómo funciona:</a:t>
          </a:r>
          <a:endParaRPr lang="en-US"/>
        </a:p>
      </dgm:t>
    </dgm:pt>
    <dgm:pt modelId="{D1AF184E-8900-4208-BCE5-0485D39698F0}" type="parTrans" cxnId="{0B3BBFC1-1EBB-4B48-A400-FC09F843E813}">
      <dgm:prSet/>
      <dgm:spPr/>
      <dgm:t>
        <a:bodyPr/>
        <a:lstStyle/>
        <a:p>
          <a:endParaRPr lang="en-US"/>
        </a:p>
      </dgm:t>
    </dgm:pt>
    <dgm:pt modelId="{20ED79E9-43C0-40DB-AD69-74DA06218A3D}" type="sibTrans" cxnId="{0B3BBFC1-1EBB-4B48-A400-FC09F843E813}">
      <dgm:prSet/>
      <dgm:spPr/>
      <dgm:t>
        <a:bodyPr/>
        <a:lstStyle/>
        <a:p>
          <a:endParaRPr lang="en-US"/>
        </a:p>
      </dgm:t>
    </dgm:pt>
    <dgm:pt modelId="{99DD0A83-D523-467A-981B-D0575EF3E6C5}">
      <dgm:prSet/>
      <dgm:spPr/>
      <dgm:t>
        <a:bodyPr/>
        <a:lstStyle/>
        <a:p>
          <a:r>
            <a:rPr lang="es-ES"/>
            <a:t>Un sistema de reglas difusas utiliza </a:t>
          </a:r>
          <a:r>
            <a:rPr lang="es-ES" b="1"/>
            <a:t>"SI... ENTONCES"</a:t>
          </a:r>
          <a:r>
            <a:rPr lang="es-ES"/>
            <a:t> para tomar decisiones.</a:t>
          </a:r>
          <a:endParaRPr lang="en-US"/>
        </a:p>
      </dgm:t>
    </dgm:pt>
    <dgm:pt modelId="{2CA5AD05-54E4-45F9-AF3D-706AC8568CB9}" type="parTrans" cxnId="{F5F6800E-4AED-4B38-B14A-893C1BD06B60}">
      <dgm:prSet/>
      <dgm:spPr/>
      <dgm:t>
        <a:bodyPr/>
        <a:lstStyle/>
        <a:p>
          <a:endParaRPr lang="en-US"/>
        </a:p>
      </dgm:t>
    </dgm:pt>
    <dgm:pt modelId="{60F2F3D7-0EB8-444C-99D0-2488799B5893}" type="sibTrans" cxnId="{F5F6800E-4AED-4B38-B14A-893C1BD06B60}">
      <dgm:prSet/>
      <dgm:spPr/>
      <dgm:t>
        <a:bodyPr/>
        <a:lstStyle/>
        <a:p>
          <a:endParaRPr lang="en-US"/>
        </a:p>
      </dgm:t>
    </dgm:pt>
    <dgm:pt modelId="{8ED26B83-23DE-4BD3-97D3-3B4FE0D16255}">
      <dgm:prSet/>
      <dgm:spPr/>
      <dgm:t>
        <a:bodyPr/>
        <a:lstStyle/>
        <a:p>
          <a:r>
            <a:rPr lang="es-ES"/>
            <a:t>Ejemplo:</a:t>
          </a:r>
          <a:endParaRPr lang="en-US"/>
        </a:p>
      </dgm:t>
    </dgm:pt>
    <dgm:pt modelId="{951DECA0-6B2C-44E4-8654-1D70E10CAB16}" type="parTrans" cxnId="{9254FD84-C963-435C-9F5F-995241C93661}">
      <dgm:prSet/>
      <dgm:spPr/>
      <dgm:t>
        <a:bodyPr/>
        <a:lstStyle/>
        <a:p>
          <a:endParaRPr lang="en-US"/>
        </a:p>
      </dgm:t>
    </dgm:pt>
    <dgm:pt modelId="{94BF2DE4-5D16-451C-A588-25AC800AE55D}" type="sibTrans" cxnId="{9254FD84-C963-435C-9F5F-995241C93661}">
      <dgm:prSet/>
      <dgm:spPr/>
      <dgm:t>
        <a:bodyPr/>
        <a:lstStyle/>
        <a:p>
          <a:endParaRPr lang="en-US"/>
        </a:p>
      </dgm:t>
    </dgm:pt>
    <dgm:pt modelId="{97A8B705-F15A-4140-A800-C0A77AA0C38D}">
      <dgm:prSet/>
      <dgm:spPr/>
      <dgm:t>
        <a:bodyPr/>
        <a:lstStyle/>
        <a:p>
          <a:r>
            <a:rPr lang="es-ES" b="1"/>
            <a:t>Regla 1:</a:t>
          </a:r>
          <a:r>
            <a:rPr lang="es-ES"/>
            <a:t> "SI la temperatura es alta ENTONCES sube el ventilador".</a:t>
          </a:r>
          <a:endParaRPr lang="en-US"/>
        </a:p>
      </dgm:t>
    </dgm:pt>
    <dgm:pt modelId="{0D527D57-2826-4FA1-B358-1FAD873FE20E}" type="parTrans" cxnId="{54232DC5-3ACF-4118-89BB-CBBCEDF3D80E}">
      <dgm:prSet/>
      <dgm:spPr/>
      <dgm:t>
        <a:bodyPr/>
        <a:lstStyle/>
        <a:p>
          <a:endParaRPr lang="en-US"/>
        </a:p>
      </dgm:t>
    </dgm:pt>
    <dgm:pt modelId="{14653697-F326-4402-A30B-FD47AA021D37}" type="sibTrans" cxnId="{54232DC5-3ACF-4118-89BB-CBBCEDF3D80E}">
      <dgm:prSet/>
      <dgm:spPr/>
      <dgm:t>
        <a:bodyPr/>
        <a:lstStyle/>
        <a:p>
          <a:endParaRPr lang="en-US"/>
        </a:p>
      </dgm:t>
    </dgm:pt>
    <dgm:pt modelId="{0970FD60-1112-424D-9719-2C6E369CC2B2}">
      <dgm:prSet/>
      <dgm:spPr/>
      <dgm:t>
        <a:bodyPr/>
        <a:lstStyle/>
        <a:p>
          <a:r>
            <a:rPr lang="es-ES" b="1"/>
            <a:t>Regla 2:</a:t>
          </a:r>
          <a:r>
            <a:rPr lang="es-ES"/>
            <a:t> "SI la temperatura es baja ENTONCES reduce el ventilador".</a:t>
          </a:r>
          <a:endParaRPr lang="en-US"/>
        </a:p>
      </dgm:t>
    </dgm:pt>
    <dgm:pt modelId="{D94B5B5A-E460-4B3B-B899-8A9616CCE9DE}" type="parTrans" cxnId="{43B48CEE-44F0-4158-9A75-0268293CFFDC}">
      <dgm:prSet/>
      <dgm:spPr/>
      <dgm:t>
        <a:bodyPr/>
        <a:lstStyle/>
        <a:p>
          <a:endParaRPr lang="en-US"/>
        </a:p>
      </dgm:t>
    </dgm:pt>
    <dgm:pt modelId="{FC08908B-16C5-4EB2-859E-2EE56849D22D}" type="sibTrans" cxnId="{43B48CEE-44F0-4158-9A75-0268293CFFDC}">
      <dgm:prSet/>
      <dgm:spPr/>
      <dgm:t>
        <a:bodyPr/>
        <a:lstStyle/>
        <a:p>
          <a:endParaRPr lang="en-US"/>
        </a:p>
      </dgm:t>
    </dgm:pt>
    <dgm:pt modelId="{E742778C-7E2E-428E-A337-D299AE3C37EE}">
      <dgm:prSet/>
      <dgm:spPr/>
      <dgm:t>
        <a:bodyPr/>
        <a:lstStyle/>
        <a:p>
          <a:r>
            <a:rPr lang="es-ES" b="1"/>
            <a:t>Visualización:</a:t>
          </a:r>
          <a:br>
            <a:rPr lang="es-ES"/>
          </a:br>
          <a:r>
            <a:rPr lang="es-ES"/>
            <a:t>Imaginen un semáforo:</a:t>
          </a:r>
          <a:endParaRPr lang="en-US"/>
        </a:p>
      </dgm:t>
    </dgm:pt>
    <dgm:pt modelId="{494F8F86-CD0F-4FA6-930D-629C2D9FD7EF}" type="parTrans" cxnId="{25B0B6B5-7A78-4A20-AB58-81870FCEE83C}">
      <dgm:prSet/>
      <dgm:spPr/>
      <dgm:t>
        <a:bodyPr/>
        <a:lstStyle/>
        <a:p>
          <a:endParaRPr lang="en-US"/>
        </a:p>
      </dgm:t>
    </dgm:pt>
    <dgm:pt modelId="{1C6415AF-7007-45E9-8DC5-E7CCCA0AD294}" type="sibTrans" cxnId="{25B0B6B5-7A78-4A20-AB58-81870FCEE83C}">
      <dgm:prSet/>
      <dgm:spPr/>
      <dgm:t>
        <a:bodyPr/>
        <a:lstStyle/>
        <a:p>
          <a:endParaRPr lang="en-US"/>
        </a:p>
      </dgm:t>
    </dgm:pt>
    <dgm:pt modelId="{2BACB9E7-6A8C-4AC8-9AE7-5435425C38CB}">
      <dgm:prSet/>
      <dgm:spPr/>
      <dgm:t>
        <a:bodyPr/>
        <a:lstStyle/>
        <a:p>
          <a:r>
            <a:rPr lang="es-ES"/>
            <a:t>Con lógica difusa, el semáforo ajustaría los tiempos de verde y rojo dependiendo del tráfico en tiempo real.</a:t>
          </a:r>
          <a:endParaRPr lang="en-US"/>
        </a:p>
      </dgm:t>
    </dgm:pt>
    <dgm:pt modelId="{2329FE3D-0E13-4144-83DA-46EC7244EEFE}" type="parTrans" cxnId="{F6B599F5-0DD1-42D5-9C51-41ED5226F38C}">
      <dgm:prSet/>
      <dgm:spPr/>
      <dgm:t>
        <a:bodyPr/>
        <a:lstStyle/>
        <a:p>
          <a:endParaRPr lang="en-US"/>
        </a:p>
      </dgm:t>
    </dgm:pt>
    <dgm:pt modelId="{2F3F6DC6-3E98-43DD-8550-7792F397208C}" type="sibTrans" cxnId="{F6B599F5-0DD1-42D5-9C51-41ED5226F38C}">
      <dgm:prSet/>
      <dgm:spPr/>
      <dgm:t>
        <a:bodyPr/>
        <a:lstStyle/>
        <a:p>
          <a:endParaRPr lang="en-US"/>
        </a:p>
      </dgm:t>
    </dgm:pt>
    <dgm:pt modelId="{48DB419C-6761-4349-8881-A84EF0B6C338}" type="pres">
      <dgm:prSet presAssocID="{9D0524DC-C587-4BB5-BFA1-112AE422BA8B}" presName="diagram" presStyleCnt="0">
        <dgm:presLayoutVars>
          <dgm:chPref val="1"/>
          <dgm:dir/>
          <dgm:animOne val="branch"/>
          <dgm:animLvl val="lvl"/>
          <dgm:resizeHandles val="exact"/>
        </dgm:presLayoutVars>
      </dgm:prSet>
      <dgm:spPr/>
    </dgm:pt>
    <dgm:pt modelId="{D40979C0-238A-42D1-B6AB-AACC16DDE60F}" type="pres">
      <dgm:prSet presAssocID="{F9BF6183-6CA9-42AE-8AA0-8F743BEF6645}" presName="root1" presStyleCnt="0"/>
      <dgm:spPr/>
    </dgm:pt>
    <dgm:pt modelId="{E0FEB52F-D179-4820-902A-EC8E213CEFD7}" type="pres">
      <dgm:prSet presAssocID="{F9BF6183-6CA9-42AE-8AA0-8F743BEF6645}" presName="LevelOneTextNode" presStyleLbl="node0" presStyleIdx="0" presStyleCnt="5">
        <dgm:presLayoutVars>
          <dgm:chPref val="3"/>
        </dgm:presLayoutVars>
      </dgm:prSet>
      <dgm:spPr/>
    </dgm:pt>
    <dgm:pt modelId="{0DF20D51-1300-461F-8EF0-EB2B6E2DC682}" type="pres">
      <dgm:prSet presAssocID="{F9BF6183-6CA9-42AE-8AA0-8F743BEF6645}" presName="level2hierChild" presStyleCnt="0"/>
      <dgm:spPr/>
    </dgm:pt>
    <dgm:pt modelId="{85270E94-39EA-4F12-BE4A-E482B1535DD4}" type="pres">
      <dgm:prSet presAssocID="{99DD0A83-D523-467A-981B-D0575EF3E6C5}" presName="root1" presStyleCnt="0"/>
      <dgm:spPr/>
    </dgm:pt>
    <dgm:pt modelId="{DCD64CB8-3F4C-43CA-90B9-98E46CCC5702}" type="pres">
      <dgm:prSet presAssocID="{99DD0A83-D523-467A-981B-D0575EF3E6C5}" presName="LevelOneTextNode" presStyleLbl="node0" presStyleIdx="1" presStyleCnt="5">
        <dgm:presLayoutVars>
          <dgm:chPref val="3"/>
        </dgm:presLayoutVars>
      </dgm:prSet>
      <dgm:spPr/>
    </dgm:pt>
    <dgm:pt modelId="{D3784ECB-7CCD-4246-8AF6-3568B5E3539C}" type="pres">
      <dgm:prSet presAssocID="{99DD0A83-D523-467A-981B-D0575EF3E6C5}" presName="level2hierChild" presStyleCnt="0"/>
      <dgm:spPr/>
    </dgm:pt>
    <dgm:pt modelId="{29E8D5E2-7F93-42BC-85FE-2EC313788C92}" type="pres">
      <dgm:prSet presAssocID="{8ED26B83-23DE-4BD3-97D3-3B4FE0D16255}" presName="root1" presStyleCnt="0"/>
      <dgm:spPr/>
    </dgm:pt>
    <dgm:pt modelId="{3E09D49E-EEB4-43EF-966A-1BEDAA554991}" type="pres">
      <dgm:prSet presAssocID="{8ED26B83-23DE-4BD3-97D3-3B4FE0D16255}" presName="LevelOneTextNode" presStyleLbl="node0" presStyleIdx="2" presStyleCnt="5">
        <dgm:presLayoutVars>
          <dgm:chPref val="3"/>
        </dgm:presLayoutVars>
      </dgm:prSet>
      <dgm:spPr/>
    </dgm:pt>
    <dgm:pt modelId="{416DDB86-7A2A-4004-B06C-BC75B825B50C}" type="pres">
      <dgm:prSet presAssocID="{8ED26B83-23DE-4BD3-97D3-3B4FE0D16255}" presName="level2hierChild" presStyleCnt="0"/>
      <dgm:spPr/>
    </dgm:pt>
    <dgm:pt modelId="{E800D56E-404E-4B68-A940-9D4B418DF3EB}" type="pres">
      <dgm:prSet presAssocID="{0D527D57-2826-4FA1-B358-1FAD873FE20E}" presName="conn2-1" presStyleLbl="parChTrans1D2" presStyleIdx="0" presStyleCnt="2"/>
      <dgm:spPr/>
    </dgm:pt>
    <dgm:pt modelId="{A4A3D1A2-9ABE-4557-A5A7-1DF2572D42E2}" type="pres">
      <dgm:prSet presAssocID="{0D527D57-2826-4FA1-B358-1FAD873FE20E}" presName="connTx" presStyleLbl="parChTrans1D2" presStyleIdx="0" presStyleCnt="2"/>
      <dgm:spPr/>
    </dgm:pt>
    <dgm:pt modelId="{BE8F690F-97E2-4541-932A-05DD76E327D3}" type="pres">
      <dgm:prSet presAssocID="{97A8B705-F15A-4140-A800-C0A77AA0C38D}" presName="root2" presStyleCnt="0"/>
      <dgm:spPr/>
    </dgm:pt>
    <dgm:pt modelId="{30F011CF-AED5-491B-8C1A-5C410B304569}" type="pres">
      <dgm:prSet presAssocID="{97A8B705-F15A-4140-A800-C0A77AA0C38D}" presName="LevelTwoTextNode" presStyleLbl="node2" presStyleIdx="0" presStyleCnt="2">
        <dgm:presLayoutVars>
          <dgm:chPref val="3"/>
        </dgm:presLayoutVars>
      </dgm:prSet>
      <dgm:spPr/>
    </dgm:pt>
    <dgm:pt modelId="{E45D04D4-186B-4798-89D2-91CBBE0926E6}" type="pres">
      <dgm:prSet presAssocID="{97A8B705-F15A-4140-A800-C0A77AA0C38D}" presName="level3hierChild" presStyleCnt="0"/>
      <dgm:spPr/>
    </dgm:pt>
    <dgm:pt modelId="{3020B940-6139-40AC-8767-E68EB673D026}" type="pres">
      <dgm:prSet presAssocID="{D94B5B5A-E460-4B3B-B899-8A9616CCE9DE}" presName="conn2-1" presStyleLbl="parChTrans1D2" presStyleIdx="1" presStyleCnt="2"/>
      <dgm:spPr/>
    </dgm:pt>
    <dgm:pt modelId="{5902CA91-B31B-48A6-9F00-6F4267124A37}" type="pres">
      <dgm:prSet presAssocID="{D94B5B5A-E460-4B3B-B899-8A9616CCE9DE}" presName="connTx" presStyleLbl="parChTrans1D2" presStyleIdx="1" presStyleCnt="2"/>
      <dgm:spPr/>
    </dgm:pt>
    <dgm:pt modelId="{39789FCF-251A-4959-B229-E29E184543D6}" type="pres">
      <dgm:prSet presAssocID="{0970FD60-1112-424D-9719-2C6E369CC2B2}" presName="root2" presStyleCnt="0"/>
      <dgm:spPr/>
    </dgm:pt>
    <dgm:pt modelId="{65A56BD2-818E-48EE-99A6-66776DDB7B10}" type="pres">
      <dgm:prSet presAssocID="{0970FD60-1112-424D-9719-2C6E369CC2B2}" presName="LevelTwoTextNode" presStyleLbl="node2" presStyleIdx="1" presStyleCnt="2">
        <dgm:presLayoutVars>
          <dgm:chPref val="3"/>
        </dgm:presLayoutVars>
      </dgm:prSet>
      <dgm:spPr/>
    </dgm:pt>
    <dgm:pt modelId="{2124922D-D089-4FD5-BEFC-BD3094C8F913}" type="pres">
      <dgm:prSet presAssocID="{0970FD60-1112-424D-9719-2C6E369CC2B2}" presName="level3hierChild" presStyleCnt="0"/>
      <dgm:spPr/>
    </dgm:pt>
    <dgm:pt modelId="{0D2A8A13-771C-41E6-BB6F-73F9D290391C}" type="pres">
      <dgm:prSet presAssocID="{E742778C-7E2E-428E-A337-D299AE3C37EE}" presName="root1" presStyleCnt="0"/>
      <dgm:spPr/>
    </dgm:pt>
    <dgm:pt modelId="{C156838C-2270-4F09-8253-109D9C4E1180}" type="pres">
      <dgm:prSet presAssocID="{E742778C-7E2E-428E-A337-D299AE3C37EE}" presName="LevelOneTextNode" presStyleLbl="node0" presStyleIdx="3" presStyleCnt="5">
        <dgm:presLayoutVars>
          <dgm:chPref val="3"/>
        </dgm:presLayoutVars>
      </dgm:prSet>
      <dgm:spPr/>
    </dgm:pt>
    <dgm:pt modelId="{EC447F77-2041-49E1-9701-1F12910875AD}" type="pres">
      <dgm:prSet presAssocID="{E742778C-7E2E-428E-A337-D299AE3C37EE}" presName="level2hierChild" presStyleCnt="0"/>
      <dgm:spPr/>
    </dgm:pt>
    <dgm:pt modelId="{41E9BB89-9A02-446B-A95D-8ED63BA24AB1}" type="pres">
      <dgm:prSet presAssocID="{2BACB9E7-6A8C-4AC8-9AE7-5435425C38CB}" presName="root1" presStyleCnt="0"/>
      <dgm:spPr/>
    </dgm:pt>
    <dgm:pt modelId="{31DCFB04-6BEC-4983-927A-DE2E8B4AAD0E}" type="pres">
      <dgm:prSet presAssocID="{2BACB9E7-6A8C-4AC8-9AE7-5435425C38CB}" presName="LevelOneTextNode" presStyleLbl="node0" presStyleIdx="4" presStyleCnt="5">
        <dgm:presLayoutVars>
          <dgm:chPref val="3"/>
        </dgm:presLayoutVars>
      </dgm:prSet>
      <dgm:spPr/>
    </dgm:pt>
    <dgm:pt modelId="{94D78F6F-5B1B-45B8-95EC-2AFC0C8EF54B}" type="pres">
      <dgm:prSet presAssocID="{2BACB9E7-6A8C-4AC8-9AE7-5435425C38CB}" presName="level2hierChild" presStyleCnt="0"/>
      <dgm:spPr/>
    </dgm:pt>
  </dgm:ptLst>
  <dgm:cxnLst>
    <dgm:cxn modelId="{F5F6800E-4AED-4B38-B14A-893C1BD06B60}" srcId="{9D0524DC-C587-4BB5-BFA1-112AE422BA8B}" destId="{99DD0A83-D523-467A-981B-D0575EF3E6C5}" srcOrd="1" destOrd="0" parTransId="{2CA5AD05-54E4-45F9-AF3D-706AC8568CB9}" sibTransId="{60F2F3D7-0EB8-444C-99D0-2488799B5893}"/>
    <dgm:cxn modelId="{CBC5BC25-0099-4CB5-95F4-FF42421DC5A6}" type="presOf" srcId="{D94B5B5A-E460-4B3B-B899-8A9616CCE9DE}" destId="{5902CA91-B31B-48A6-9F00-6F4267124A37}" srcOrd="1" destOrd="0" presId="urn:microsoft.com/office/officeart/2005/8/layout/hierarchy2"/>
    <dgm:cxn modelId="{39504228-8DB5-42F3-9A6F-E08FA6CF1F1E}" type="presOf" srcId="{E742778C-7E2E-428E-A337-D299AE3C37EE}" destId="{C156838C-2270-4F09-8253-109D9C4E1180}" srcOrd="0" destOrd="0" presId="urn:microsoft.com/office/officeart/2005/8/layout/hierarchy2"/>
    <dgm:cxn modelId="{273E955B-66B6-4EBA-A112-5597A840F394}" type="presOf" srcId="{D94B5B5A-E460-4B3B-B899-8A9616CCE9DE}" destId="{3020B940-6139-40AC-8767-E68EB673D026}" srcOrd="0" destOrd="0" presId="urn:microsoft.com/office/officeart/2005/8/layout/hierarchy2"/>
    <dgm:cxn modelId="{2F462A52-2CBC-4D75-A129-BEBB4FA0DD3A}" type="presOf" srcId="{2BACB9E7-6A8C-4AC8-9AE7-5435425C38CB}" destId="{31DCFB04-6BEC-4983-927A-DE2E8B4AAD0E}" srcOrd="0" destOrd="0" presId="urn:microsoft.com/office/officeart/2005/8/layout/hierarchy2"/>
    <dgm:cxn modelId="{916EA575-423D-4D46-90D1-9B028EC48F6D}" type="presOf" srcId="{99DD0A83-D523-467A-981B-D0575EF3E6C5}" destId="{DCD64CB8-3F4C-43CA-90B9-98E46CCC5702}" srcOrd="0" destOrd="0" presId="urn:microsoft.com/office/officeart/2005/8/layout/hierarchy2"/>
    <dgm:cxn modelId="{82AF197F-0F45-4F53-AE0C-1084C3E46D24}" type="presOf" srcId="{97A8B705-F15A-4140-A800-C0A77AA0C38D}" destId="{30F011CF-AED5-491B-8C1A-5C410B304569}" srcOrd="0" destOrd="0" presId="urn:microsoft.com/office/officeart/2005/8/layout/hierarchy2"/>
    <dgm:cxn modelId="{26799D83-5A16-4893-B7A8-0893F648B169}" type="presOf" srcId="{9D0524DC-C587-4BB5-BFA1-112AE422BA8B}" destId="{48DB419C-6761-4349-8881-A84EF0B6C338}" srcOrd="0" destOrd="0" presId="urn:microsoft.com/office/officeart/2005/8/layout/hierarchy2"/>
    <dgm:cxn modelId="{9254FD84-C963-435C-9F5F-995241C93661}" srcId="{9D0524DC-C587-4BB5-BFA1-112AE422BA8B}" destId="{8ED26B83-23DE-4BD3-97D3-3B4FE0D16255}" srcOrd="2" destOrd="0" parTransId="{951DECA0-6B2C-44E4-8654-1D70E10CAB16}" sibTransId="{94BF2DE4-5D16-451C-A588-25AC800AE55D}"/>
    <dgm:cxn modelId="{CCB69889-DB9B-4FE0-A6CB-C920A8F98E0E}" type="presOf" srcId="{8ED26B83-23DE-4BD3-97D3-3B4FE0D16255}" destId="{3E09D49E-EEB4-43EF-966A-1BEDAA554991}" srcOrd="0" destOrd="0" presId="urn:microsoft.com/office/officeart/2005/8/layout/hierarchy2"/>
    <dgm:cxn modelId="{E041BCB2-4C1B-49E3-AB78-EF6B856D5A49}" type="presOf" srcId="{0D527D57-2826-4FA1-B358-1FAD873FE20E}" destId="{E800D56E-404E-4B68-A940-9D4B418DF3EB}" srcOrd="0" destOrd="0" presId="urn:microsoft.com/office/officeart/2005/8/layout/hierarchy2"/>
    <dgm:cxn modelId="{FA3769B5-F65E-491B-9EE0-C150D92C9D64}" type="presOf" srcId="{0D527D57-2826-4FA1-B358-1FAD873FE20E}" destId="{A4A3D1A2-9ABE-4557-A5A7-1DF2572D42E2}" srcOrd="1" destOrd="0" presId="urn:microsoft.com/office/officeart/2005/8/layout/hierarchy2"/>
    <dgm:cxn modelId="{25B0B6B5-7A78-4A20-AB58-81870FCEE83C}" srcId="{9D0524DC-C587-4BB5-BFA1-112AE422BA8B}" destId="{E742778C-7E2E-428E-A337-D299AE3C37EE}" srcOrd="3" destOrd="0" parTransId="{494F8F86-CD0F-4FA6-930D-629C2D9FD7EF}" sibTransId="{1C6415AF-7007-45E9-8DC5-E7CCCA0AD294}"/>
    <dgm:cxn modelId="{0B3BBFC1-1EBB-4B48-A400-FC09F843E813}" srcId="{9D0524DC-C587-4BB5-BFA1-112AE422BA8B}" destId="{F9BF6183-6CA9-42AE-8AA0-8F743BEF6645}" srcOrd="0" destOrd="0" parTransId="{D1AF184E-8900-4208-BCE5-0485D39698F0}" sibTransId="{20ED79E9-43C0-40DB-AD69-74DA06218A3D}"/>
    <dgm:cxn modelId="{54232DC5-3ACF-4118-89BB-CBBCEDF3D80E}" srcId="{8ED26B83-23DE-4BD3-97D3-3B4FE0D16255}" destId="{97A8B705-F15A-4140-A800-C0A77AA0C38D}" srcOrd="0" destOrd="0" parTransId="{0D527D57-2826-4FA1-B358-1FAD873FE20E}" sibTransId="{14653697-F326-4402-A30B-FD47AA021D37}"/>
    <dgm:cxn modelId="{E29586CF-5A9C-4119-881B-A2B7BB6A180A}" type="presOf" srcId="{0970FD60-1112-424D-9719-2C6E369CC2B2}" destId="{65A56BD2-818E-48EE-99A6-66776DDB7B10}" srcOrd="0" destOrd="0" presId="urn:microsoft.com/office/officeart/2005/8/layout/hierarchy2"/>
    <dgm:cxn modelId="{3394A0E5-41C0-435A-A43C-1D82EA0907C1}" type="presOf" srcId="{F9BF6183-6CA9-42AE-8AA0-8F743BEF6645}" destId="{E0FEB52F-D179-4820-902A-EC8E213CEFD7}" srcOrd="0" destOrd="0" presId="urn:microsoft.com/office/officeart/2005/8/layout/hierarchy2"/>
    <dgm:cxn modelId="{43B48CEE-44F0-4158-9A75-0268293CFFDC}" srcId="{8ED26B83-23DE-4BD3-97D3-3B4FE0D16255}" destId="{0970FD60-1112-424D-9719-2C6E369CC2B2}" srcOrd="1" destOrd="0" parTransId="{D94B5B5A-E460-4B3B-B899-8A9616CCE9DE}" sibTransId="{FC08908B-16C5-4EB2-859E-2EE56849D22D}"/>
    <dgm:cxn modelId="{F6B599F5-0DD1-42D5-9C51-41ED5226F38C}" srcId="{9D0524DC-C587-4BB5-BFA1-112AE422BA8B}" destId="{2BACB9E7-6A8C-4AC8-9AE7-5435425C38CB}" srcOrd="4" destOrd="0" parTransId="{2329FE3D-0E13-4144-83DA-46EC7244EEFE}" sibTransId="{2F3F6DC6-3E98-43DD-8550-7792F397208C}"/>
    <dgm:cxn modelId="{6E8C37FA-04F9-44F5-8BCC-1E687B2F79A5}" type="presParOf" srcId="{48DB419C-6761-4349-8881-A84EF0B6C338}" destId="{D40979C0-238A-42D1-B6AB-AACC16DDE60F}" srcOrd="0" destOrd="0" presId="urn:microsoft.com/office/officeart/2005/8/layout/hierarchy2"/>
    <dgm:cxn modelId="{A73BD9DE-5F97-4BDC-A4A6-ECA57DF5A5DF}" type="presParOf" srcId="{D40979C0-238A-42D1-B6AB-AACC16DDE60F}" destId="{E0FEB52F-D179-4820-902A-EC8E213CEFD7}" srcOrd="0" destOrd="0" presId="urn:microsoft.com/office/officeart/2005/8/layout/hierarchy2"/>
    <dgm:cxn modelId="{41FB9C03-A0F4-4B87-8665-B73A68A85E88}" type="presParOf" srcId="{D40979C0-238A-42D1-B6AB-AACC16DDE60F}" destId="{0DF20D51-1300-461F-8EF0-EB2B6E2DC682}" srcOrd="1" destOrd="0" presId="urn:microsoft.com/office/officeart/2005/8/layout/hierarchy2"/>
    <dgm:cxn modelId="{DFD5B379-1650-4420-B2E5-BE5B595F2B96}" type="presParOf" srcId="{48DB419C-6761-4349-8881-A84EF0B6C338}" destId="{85270E94-39EA-4F12-BE4A-E482B1535DD4}" srcOrd="1" destOrd="0" presId="urn:microsoft.com/office/officeart/2005/8/layout/hierarchy2"/>
    <dgm:cxn modelId="{7F654FCF-7A59-4B39-8B17-CEDB64BF37CA}" type="presParOf" srcId="{85270E94-39EA-4F12-BE4A-E482B1535DD4}" destId="{DCD64CB8-3F4C-43CA-90B9-98E46CCC5702}" srcOrd="0" destOrd="0" presId="urn:microsoft.com/office/officeart/2005/8/layout/hierarchy2"/>
    <dgm:cxn modelId="{9E835ACD-5A83-4AAB-B2AA-6389D2A8353A}" type="presParOf" srcId="{85270E94-39EA-4F12-BE4A-E482B1535DD4}" destId="{D3784ECB-7CCD-4246-8AF6-3568B5E3539C}" srcOrd="1" destOrd="0" presId="urn:microsoft.com/office/officeart/2005/8/layout/hierarchy2"/>
    <dgm:cxn modelId="{0CBAF11D-273B-4666-B3D2-14138F34621A}" type="presParOf" srcId="{48DB419C-6761-4349-8881-A84EF0B6C338}" destId="{29E8D5E2-7F93-42BC-85FE-2EC313788C92}" srcOrd="2" destOrd="0" presId="urn:microsoft.com/office/officeart/2005/8/layout/hierarchy2"/>
    <dgm:cxn modelId="{C42586DB-DB9E-4740-A28F-84BE3376D536}" type="presParOf" srcId="{29E8D5E2-7F93-42BC-85FE-2EC313788C92}" destId="{3E09D49E-EEB4-43EF-966A-1BEDAA554991}" srcOrd="0" destOrd="0" presId="urn:microsoft.com/office/officeart/2005/8/layout/hierarchy2"/>
    <dgm:cxn modelId="{54C55751-8112-47A6-9A9E-EAA3D408D2B1}" type="presParOf" srcId="{29E8D5E2-7F93-42BC-85FE-2EC313788C92}" destId="{416DDB86-7A2A-4004-B06C-BC75B825B50C}" srcOrd="1" destOrd="0" presId="urn:microsoft.com/office/officeart/2005/8/layout/hierarchy2"/>
    <dgm:cxn modelId="{1E2891FA-3768-4FCE-BA1C-1517B05EDAD9}" type="presParOf" srcId="{416DDB86-7A2A-4004-B06C-BC75B825B50C}" destId="{E800D56E-404E-4B68-A940-9D4B418DF3EB}" srcOrd="0" destOrd="0" presId="urn:microsoft.com/office/officeart/2005/8/layout/hierarchy2"/>
    <dgm:cxn modelId="{73C025C2-EC90-4B71-8785-9B5E33922AED}" type="presParOf" srcId="{E800D56E-404E-4B68-A940-9D4B418DF3EB}" destId="{A4A3D1A2-9ABE-4557-A5A7-1DF2572D42E2}" srcOrd="0" destOrd="0" presId="urn:microsoft.com/office/officeart/2005/8/layout/hierarchy2"/>
    <dgm:cxn modelId="{CB8D2F26-BE44-4D74-B5B2-E5F25CF5215A}" type="presParOf" srcId="{416DDB86-7A2A-4004-B06C-BC75B825B50C}" destId="{BE8F690F-97E2-4541-932A-05DD76E327D3}" srcOrd="1" destOrd="0" presId="urn:microsoft.com/office/officeart/2005/8/layout/hierarchy2"/>
    <dgm:cxn modelId="{7458E64A-336B-4979-AAB8-78A2566BC1F2}" type="presParOf" srcId="{BE8F690F-97E2-4541-932A-05DD76E327D3}" destId="{30F011CF-AED5-491B-8C1A-5C410B304569}" srcOrd="0" destOrd="0" presId="urn:microsoft.com/office/officeart/2005/8/layout/hierarchy2"/>
    <dgm:cxn modelId="{3045892D-FBFD-4BD0-A78A-3D86F9500E94}" type="presParOf" srcId="{BE8F690F-97E2-4541-932A-05DD76E327D3}" destId="{E45D04D4-186B-4798-89D2-91CBBE0926E6}" srcOrd="1" destOrd="0" presId="urn:microsoft.com/office/officeart/2005/8/layout/hierarchy2"/>
    <dgm:cxn modelId="{D4E3F832-A85D-4949-A85B-1EECA4142E38}" type="presParOf" srcId="{416DDB86-7A2A-4004-B06C-BC75B825B50C}" destId="{3020B940-6139-40AC-8767-E68EB673D026}" srcOrd="2" destOrd="0" presId="urn:microsoft.com/office/officeart/2005/8/layout/hierarchy2"/>
    <dgm:cxn modelId="{2498F7DA-8D9D-493B-9E2D-CEEDAD044D1F}" type="presParOf" srcId="{3020B940-6139-40AC-8767-E68EB673D026}" destId="{5902CA91-B31B-48A6-9F00-6F4267124A37}" srcOrd="0" destOrd="0" presId="urn:microsoft.com/office/officeart/2005/8/layout/hierarchy2"/>
    <dgm:cxn modelId="{4A1BA5F9-3930-4506-88F6-EE379B0B48F8}" type="presParOf" srcId="{416DDB86-7A2A-4004-B06C-BC75B825B50C}" destId="{39789FCF-251A-4959-B229-E29E184543D6}" srcOrd="3" destOrd="0" presId="urn:microsoft.com/office/officeart/2005/8/layout/hierarchy2"/>
    <dgm:cxn modelId="{4026156F-1428-4F31-8C74-F69F540C7FE3}" type="presParOf" srcId="{39789FCF-251A-4959-B229-E29E184543D6}" destId="{65A56BD2-818E-48EE-99A6-66776DDB7B10}" srcOrd="0" destOrd="0" presId="urn:microsoft.com/office/officeart/2005/8/layout/hierarchy2"/>
    <dgm:cxn modelId="{173794F5-BC6C-4C5E-BD99-92B7291509C8}" type="presParOf" srcId="{39789FCF-251A-4959-B229-E29E184543D6}" destId="{2124922D-D089-4FD5-BEFC-BD3094C8F913}" srcOrd="1" destOrd="0" presId="urn:microsoft.com/office/officeart/2005/8/layout/hierarchy2"/>
    <dgm:cxn modelId="{18B8E9C2-8C37-4CD8-8632-3FAB63600058}" type="presParOf" srcId="{48DB419C-6761-4349-8881-A84EF0B6C338}" destId="{0D2A8A13-771C-41E6-BB6F-73F9D290391C}" srcOrd="3" destOrd="0" presId="urn:microsoft.com/office/officeart/2005/8/layout/hierarchy2"/>
    <dgm:cxn modelId="{E0C30901-0501-4901-83CF-30D8E5537F07}" type="presParOf" srcId="{0D2A8A13-771C-41E6-BB6F-73F9D290391C}" destId="{C156838C-2270-4F09-8253-109D9C4E1180}" srcOrd="0" destOrd="0" presId="urn:microsoft.com/office/officeart/2005/8/layout/hierarchy2"/>
    <dgm:cxn modelId="{9B70AF33-FB13-40FE-AF2E-158DDCEDB937}" type="presParOf" srcId="{0D2A8A13-771C-41E6-BB6F-73F9D290391C}" destId="{EC447F77-2041-49E1-9701-1F12910875AD}" srcOrd="1" destOrd="0" presId="urn:microsoft.com/office/officeart/2005/8/layout/hierarchy2"/>
    <dgm:cxn modelId="{3E9B70CA-26C8-44E1-9446-5B508A9F9697}" type="presParOf" srcId="{48DB419C-6761-4349-8881-A84EF0B6C338}" destId="{41E9BB89-9A02-446B-A95D-8ED63BA24AB1}" srcOrd="4" destOrd="0" presId="urn:microsoft.com/office/officeart/2005/8/layout/hierarchy2"/>
    <dgm:cxn modelId="{0200D8A7-7F5A-4826-8298-DE7BB54F599B}" type="presParOf" srcId="{41E9BB89-9A02-446B-A95D-8ED63BA24AB1}" destId="{31DCFB04-6BEC-4983-927A-DE2E8B4AAD0E}" srcOrd="0" destOrd="0" presId="urn:microsoft.com/office/officeart/2005/8/layout/hierarchy2"/>
    <dgm:cxn modelId="{E4B295DC-FC18-418F-AB82-57F6D061254E}" type="presParOf" srcId="{41E9BB89-9A02-446B-A95D-8ED63BA24AB1}" destId="{94D78F6F-5B1B-45B8-95EC-2AFC0C8EF5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241B84-2BC1-459A-B726-BE2099BD7A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C3396D-B7D3-4D2D-B5DC-79CEC66DDDF8}">
      <dgm:prSet/>
      <dgm:spPr/>
      <dgm:t>
        <a:bodyPr/>
        <a:lstStyle/>
        <a:p>
          <a:r>
            <a:rPr lang="es-MX" b="1" i="0" baseline="0"/>
            <a:t>Crea muchas soluciones iniciales</a:t>
          </a:r>
          <a:r>
            <a:rPr lang="es-MX" b="0" i="0" baseline="0"/>
            <a:t> (población).</a:t>
          </a:r>
          <a:endParaRPr lang="en-US"/>
        </a:p>
      </dgm:t>
    </dgm:pt>
    <dgm:pt modelId="{F18B1F06-FA9F-4309-A87C-DCD8F42CF417}" type="parTrans" cxnId="{F4546920-CA92-4B64-8BA4-463B1B2C007B}">
      <dgm:prSet/>
      <dgm:spPr/>
      <dgm:t>
        <a:bodyPr/>
        <a:lstStyle/>
        <a:p>
          <a:endParaRPr lang="en-US"/>
        </a:p>
      </dgm:t>
    </dgm:pt>
    <dgm:pt modelId="{FCA53D0F-EAFE-4881-A1C4-80CF095CC4CC}" type="sibTrans" cxnId="{F4546920-CA92-4B64-8BA4-463B1B2C007B}">
      <dgm:prSet/>
      <dgm:spPr/>
      <dgm:t>
        <a:bodyPr/>
        <a:lstStyle/>
        <a:p>
          <a:endParaRPr lang="en-US"/>
        </a:p>
      </dgm:t>
    </dgm:pt>
    <dgm:pt modelId="{6FCE6CD8-C6AD-48DD-9A4E-AC1DC2A41CDB}">
      <dgm:prSet/>
      <dgm:spPr/>
      <dgm:t>
        <a:bodyPr/>
        <a:lstStyle/>
        <a:p>
          <a:r>
            <a:rPr lang="es-MX" b="1" i="0" baseline="0"/>
            <a:t>Evalúa cuál es la mejor</a:t>
          </a:r>
          <a:r>
            <a:rPr lang="es-MX" b="0" i="0" baseline="0"/>
            <a:t> (selección).</a:t>
          </a:r>
          <a:endParaRPr lang="en-US"/>
        </a:p>
      </dgm:t>
    </dgm:pt>
    <dgm:pt modelId="{F4274255-75AC-47E1-9DE3-1AE14AEAF701}" type="parTrans" cxnId="{16B0526F-431F-4B91-B4B8-E6BD2AB6595A}">
      <dgm:prSet/>
      <dgm:spPr/>
      <dgm:t>
        <a:bodyPr/>
        <a:lstStyle/>
        <a:p>
          <a:endParaRPr lang="en-US"/>
        </a:p>
      </dgm:t>
    </dgm:pt>
    <dgm:pt modelId="{CB2FFF2A-F807-404B-A1A5-529E102D85BD}" type="sibTrans" cxnId="{16B0526F-431F-4B91-B4B8-E6BD2AB6595A}">
      <dgm:prSet/>
      <dgm:spPr/>
      <dgm:t>
        <a:bodyPr/>
        <a:lstStyle/>
        <a:p>
          <a:endParaRPr lang="en-US"/>
        </a:p>
      </dgm:t>
    </dgm:pt>
    <dgm:pt modelId="{A5AB5FBE-D746-4D1B-A87A-FAA889CA0D2A}">
      <dgm:prSet/>
      <dgm:spPr/>
      <dgm:t>
        <a:bodyPr/>
        <a:lstStyle/>
        <a:p>
          <a:r>
            <a:rPr lang="es-MX" b="1" i="0" baseline="0"/>
            <a:t>Mejora las mejores soluciones</a:t>
          </a:r>
          <a:r>
            <a:rPr lang="es-MX" b="0" i="0" baseline="0"/>
            <a:t> mezclándolas y mutándolas (cruce y mutación).</a:t>
          </a:r>
          <a:endParaRPr lang="en-US"/>
        </a:p>
      </dgm:t>
    </dgm:pt>
    <dgm:pt modelId="{195B3114-BB86-4E65-964D-D4E8C703DB91}" type="parTrans" cxnId="{75A09666-6598-4D5D-9293-C03FCBDBC483}">
      <dgm:prSet/>
      <dgm:spPr/>
      <dgm:t>
        <a:bodyPr/>
        <a:lstStyle/>
        <a:p>
          <a:endParaRPr lang="en-US"/>
        </a:p>
      </dgm:t>
    </dgm:pt>
    <dgm:pt modelId="{7869E328-CFDE-4086-BFA1-5C199EBEC1BE}" type="sibTrans" cxnId="{75A09666-6598-4D5D-9293-C03FCBDBC483}">
      <dgm:prSet/>
      <dgm:spPr/>
      <dgm:t>
        <a:bodyPr/>
        <a:lstStyle/>
        <a:p>
          <a:endParaRPr lang="en-US"/>
        </a:p>
      </dgm:t>
    </dgm:pt>
    <dgm:pt modelId="{A537CDC4-EDA2-47E4-B666-A1414FBE9457}">
      <dgm:prSet/>
      <dgm:spPr/>
      <dgm:t>
        <a:bodyPr/>
        <a:lstStyle/>
        <a:p>
          <a:r>
            <a:rPr lang="es-MX" b="1" i="0" baseline="0"/>
            <a:t>Repite hasta obtener el resultado óptimo</a:t>
          </a:r>
          <a:r>
            <a:rPr lang="es-MX" b="0" i="0" baseline="0"/>
            <a:t>. </a:t>
          </a:r>
          <a:endParaRPr lang="en-US"/>
        </a:p>
      </dgm:t>
    </dgm:pt>
    <dgm:pt modelId="{52A9CA2C-F863-4231-8B07-81801B0F9FAF}" type="parTrans" cxnId="{355D9F8A-084C-4885-8DAD-BEE0B72044C4}">
      <dgm:prSet/>
      <dgm:spPr/>
      <dgm:t>
        <a:bodyPr/>
        <a:lstStyle/>
        <a:p>
          <a:endParaRPr lang="en-US"/>
        </a:p>
      </dgm:t>
    </dgm:pt>
    <dgm:pt modelId="{646583EE-6B52-427B-BA63-CE32DCD66CE5}" type="sibTrans" cxnId="{355D9F8A-084C-4885-8DAD-BEE0B72044C4}">
      <dgm:prSet/>
      <dgm:spPr/>
      <dgm:t>
        <a:bodyPr/>
        <a:lstStyle/>
        <a:p>
          <a:endParaRPr lang="en-US"/>
        </a:p>
      </dgm:t>
    </dgm:pt>
    <dgm:pt modelId="{748B7737-9F6F-47E2-BB63-9A9D435F2D42}" type="pres">
      <dgm:prSet presAssocID="{B4241B84-2BC1-459A-B726-BE2099BD7AF0}" presName="root" presStyleCnt="0">
        <dgm:presLayoutVars>
          <dgm:dir/>
          <dgm:resizeHandles val="exact"/>
        </dgm:presLayoutVars>
      </dgm:prSet>
      <dgm:spPr/>
    </dgm:pt>
    <dgm:pt modelId="{E08BD941-BE57-48DA-862C-576FC3C8B554}" type="pres">
      <dgm:prSet presAssocID="{5DC3396D-B7D3-4D2D-B5DC-79CEC66DDDF8}" presName="compNode" presStyleCnt="0"/>
      <dgm:spPr/>
    </dgm:pt>
    <dgm:pt modelId="{6A33B055-28FC-43A4-B8B1-D419155BF051}" type="pres">
      <dgm:prSet presAssocID="{5DC3396D-B7D3-4D2D-B5DC-79CEC66DDDF8}" presName="bgRect" presStyleLbl="bgShp" presStyleIdx="0" presStyleCnt="4"/>
      <dgm:spPr/>
    </dgm:pt>
    <dgm:pt modelId="{558B2F41-8349-4BF3-AD5C-B8A461061A8A}" type="pres">
      <dgm:prSet presAssocID="{5DC3396D-B7D3-4D2D-B5DC-79CEC66DDD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212FAC48-04FD-4265-981E-22FFE5A04EA6}" type="pres">
      <dgm:prSet presAssocID="{5DC3396D-B7D3-4D2D-B5DC-79CEC66DDDF8}" presName="spaceRect" presStyleCnt="0"/>
      <dgm:spPr/>
    </dgm:pt>
    <dgm:pt modelId="{90D9EC25-BDA3-4C02-BAF4-735C3ABFC04D}" type="pres">
      <dgm:prSet presAssocID="{5DC3396D-B7D3-4D2D-B5DC-79CEC66DDDF8}" presName="parTx" presStyleLbl="revTx" presStyleIdx="0" presStyleCnt="4">
        <dgm:presLayoutVars>
          <dgm:chMax val="0"/>
          <dgm:chPref val="0"/>
        </dgm:presLayoutVars>
      </dgm:prSet>
      <dgm:spPr/>
    </dgm:pt>
    <dgm:pt modelId="{C0813292-C9DE-40BD-B372-5ECEB6899E1F}" type="pres">
      <dgm:prSet presAssocID="{FCA53D0F-EAFE-4881-A1C4-80CF095CC4CC}" presName="sibTrans" presStyleCnt="0"/>
      <dgm:spPr/>
    </dgm:pt>
    <dgm:pt modelId="{92FCC13B-DD5C-4C50-B535-F71360295D3D}" type="pres">
      <dgm:prSet presAssocID="{6FCE6CD8-C6AD-48DD-9A4E-AC1DC2A41CDB}" presName="compNode" presStyleCnt="0"/>
      <dgm:spPr/>
    </dgm:pt>
    <dgm:pt modelId="{BCCAFF32-F090-4B8C-816D-8160BB1E2AE2}" type="pres">
      <dgm:prSet presAssocID="{6FCE6CD8-C6AD-48DD-9A4E-AC1DC2A41CDB}" presName="bgRect" presStyleLbl="bgShp" presStyleIdx="1" presStyleCnt="4"/>
      <dgm:spPr/>
    </dgm:pt>
    <dgm:pt modelId="{4BCF5F4B-CB27-4788-BD54-6C077F702369}" type="pres">
      <dgm:prSet presAssocID="{6FCE6CD8-C6AD-48DD-9A4E-AC1DC2A41C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52B6779-2753-4B4E-A538-F31CDE7307EB}" type="pres">
      <dgm:prSet presAssocID="{6FCE6CD8-C6AD-48DD-9A4E-AC1DC2A41CDB}" presName="spaceRect" presStyleCnt="0"/>
      <dgm:spPr/>
    </dgm:pt>
    <dgm:pt modelId="{960F3A7D-E2CB-49D2-A478-782AA46FF1E2}" type="pres">
      <dgm:prSet presAssocID="{6FCE6CD8-C6AD-48DD-9A4E-AC1DC2A41CDB}" presName="parTx" presStyleLbl="revTx" presStyleIdx="1" presStyleCnt="4">
        <dgm:presLayoutVars>
          <dgm:chMax val="0"/>
          <dgm:chPref val="0"/>
        </dgm:presLayoutVars>
      </dgm:prSet>
      <dgm:spPr/>
    </dgm:pt>
    <dgm:pt modelId="{D591C364-83A0-43DC-BBE4-A0CFB8342A3B}" type="pres">
      <dgm:prSet presAssocID="{CB2FFF2A-F807-404B-A1A5-529E102D85BD}" presName="sibTrans" presStyleCnt="0"/>
      <dgm:spPr/>
    </dgm:pt>
    <dgm:pt modelId="{6F65D8B8-117C-49C7-997B-6C3B5F836FFA}" type="pres">
      <dgm:prSet presAssocID="{A5AB5FBE-D746-4D1B-A87A-FAA889CA0D2A}" presName="compNode" presStyleCnt="0"/>
      <dgm:spPr/>
    </dgm:pt>
    <dgm:pt modelId="{26833EDA-F828-4E16-BB9A-45B242F57CC1}" type="pres">
      <dgm:prSet presAssocID="{A5AB5FBE-D746-4D1B-A87A-FAA889CA0D2A}" presName="bgRect" presStyleLbl="bgShp" presStyleIdx="2" presStyleCnt="4"/>
      <dgm:spPr/>
    </dgm:pt>
    <dgm:pt modelId="{04DACF53-F12F-41DE-9FBD-E64A370A8F36}" type="pres">
      <dgm:prSet presAssocID="{A5AB5FBE-D746-4D1B-A87A-FAA889CA0D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F6C67C9B-7200-4781-86C2-8CCD4A1309BD}" type="pres">
      <dgm:prSet presAssocID="{A5AB5FBE-D746-4D1B-A87A-FAA889CA0D2A}" presName="spaceRect" presStyleCnt="0"/>
      <dgm:spPr/>
    </dgm:pt>
    <dgm:pt modelId="{E3677394-A225-4D02-8244-B8A8A09A7EFE}" type="pres">
      <dgm:prSet presAssocID="{A5AB5FBE-D746-4D1B-A87A-FAA889CA0D2A}" presName="parTx" presStyleLbl="revTx" presStyleIdx="2" presStyleCnt="4">
        <dgm:presLayoutVars>
          <dgm:chMax val="0"/>
          <dgm:chPref val="0"/>
        </dgm:presLayoutVars>
      </dgm:prSet>
      <dgm:spPr/>
    </dgm:pt>
    <dgm:pt modelId="{9A001C45-7B6A-4368-A491-18D234A34416}" type="pres">
      <dgm:prSet presAssocID="{7869E328-CFDE-4086-BFA1-5C199EBEC1BE}" presName="sibTrans" presStyleCnt="0"/>
      <dgm:spPr/>
    </dgm:pt>
    <dgm:pt modelId="{E4492E5D-F14D-47CA-909C-0D5F1023F1DC}" type="pres">
      <dgm:prSet presAssocID="{A537CDC4-EDA2-47E4-B666-A1414FBE9457}" presName="compNode" presStyleCnt="0"/>
      <dgm:spPr/>
    </dgm:pt>
    <dgm:pt modelId="{4A144C9A-898D-4864-B87D-810482C5ED9B}" type="pres">
      <dgm:prSet presAssocID="{A537CDC4-EDA2-47E4-B666-A1414FBE9457}" presName="bgRect" presStyleLbl="bgShp" presStyleIdx="3" presStyleCnt="4"/>
      <dgm:spPr/>
    </dgm:pt>
    <dgm:pt modelId="{668B2035-7D99-4D22-96CC-AC43B4978825}" type="pres">
      <dgm:prSet presAssocID="{A537CDC4-EDA2-47E4-B666-A1414FBE94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pulsar"/>
        </a:ext>
      </dgm:extLst>
    </dgm:pt>
    <dgm:pt modelId="{870C11C4-BDCC-4A00-9014-F0DB66609951}" type="pres">
      <dgm:prSet presAssocID="{A537CDC4-EDA2-47E4-B666-A1414FBE9457}" presName="spaceRect" presStyleCnt="0"/>
      <dgm:spPr/>
    </dgm:pt>
    <dgm:pt modelId="{ADF9E3E4-E406-4E46-B630-6F811F13FE0D}" type="pres">
      <dgm:prSet presAssocID="{A537CDC4-EDA2-47E4-B666-A1414FBE9457}" presName="parTx" presStyleLbl="revTx" presStyleIdx="3" presStyleCnt="4">
        <dgm:presLayoutVars>
          <dgm:chMax val="0"/>
          <dgm:chPref val="0"/>
        </dgm:presLayoutVars>
      </dgm:prSet>
      <dgm:spPr/>
    </dgm:pt>
  </dgm:ptLst>
  <dgm:cxnLst>
    <dgm:cxn modelId="{A760AA13-A827-41D0-9279-FE2403A90EA8}" type="presOf" srcId="{A5AB5FBE-D746-4D1B-A87A-FAA889CA0D2A}" destId="{E3677394-A225-4D02-8244-B8A8A09A7EFE}" srcOrd="0" destOrd="0" presId="urn:microsoft.com/office/officeart/2018/2/layout/IconVerticalSolidList"/>
    <dgm:cxn modelId="{F4546920-CA92-4B64-8BA4-463B1B2C007B}" srcId="{B4241B84-2BC1-459A-B726-BE2099BD7AF0}" destId="{5DC3396D-B7D3-4D2D-B5DC-79CEC66DDDF8}" srcOrd="0" destOrd="0" parTransId="{F18B1F06-FA9F-4309-A87C-DCD8F42CF417}" sibTransId="{FCA53D0F-EAFE-4881-A1C4-80CF095CC4CC}"/>
    <dgm:cxn modelId="{DA8B2465-AE11-4E7A-A789-3AD83332723E}" type="presOf" srcId="{B4241B84-2BC1-459A-B726-BE2099BD7AF0}" destId="{748B7737-9F6F-47E2-BB63-9A9D435F2D42}" srcOrd="0" destOrd="0" presId="urn:microsoft.com/office/officeart/2018/2/layout/IconVerticalSolidList"/>
    <dgm:cxn modelId="{75A09666-6598-4D5D-9293-C03FCBDBC483}" srcId="{B4241B84-2BC1-459A-B726-BE2099BD7AF0}" destId="{A5AB5FBE-D746-4D1B-A87A-FAA889CA0D2A}" srcOrd="2" destOrd="0" parTransId="{195B3114-BB86-4E65-964D-D4E8C703DB91}" sibTransId="{7869E328-CFDE-4086-BFA1-5C199EBEC1BE}"/>
    <dgm:cxn modelId="{16B0526F-431F-4B91-B4B8-E6BD2AB6595A}" srcId="{B4241B84-2BC1-459A-B726-BE2099BD7AF0}" destId="{6FCE6CD8-C6AD-48DD-9A4E-AC1DC2A41CDB}" srcOrd="1" destOrd="0" parTransId="{F4274255-75AC-47E1-9DE3-1AE14AEAF701}" sibTransId="{CB2FFF2A-F807-404B-A1A5-529E102D85BD}"/>
    <dgm:cxn modelId="{75C70571-76FF-4B7E-A6EA-15286A487ADD}" type="presOf" srcId="{A537CDC4-EDA2-47E4-B666-A1414FBE9457}" destId="{ADF9E3E4-E406-4E46-B630-6F811F13FE0D}" srcOrd="0" destOrd="0" presId="urn:microsoft.com/office/officeart/2018/2/layout/IconVerticalSolidList"/>
    <dgm:cxn modelId="{5342907A-76ED-4C73-89A7-582C2E7EA18F}" type="presOf" srcId="{6FCE6CD8-C6AD-48DD-9A4E-AC1DC2A41CDB}" destId="{960F3A7D-E2CB-49D2-A478-782AA46FF1E2}" srcOrd="0" destOrd="0" presId="urn:microsoft.com/office/officeart/2018/2/layout/IconVerticalSolidList"/>
    <dgm:cxn modelId="{355D9F8A-084C-4885-8DAD-BEE0B72044C4}" srcId="{B4241B84-2BC1-459A-B726-BE2099BD7AF0}" destId="{A537CDC4-EDA2-47E4-B666-A1414FBE9457}" srcOrd="3" destOrd="0" parTransId="{52A9CA2C-F863-4231-8B07-81801B0F9FAF}" sibTransId="{646583EE-6B52-427B-BA63-CE32DCD66CE5}"/>
    <dgm:cxn modelId="{6E892AE6-1E58-45FE-BA12-9023803C559C}" type="presOf" srcId="{5DC3396D-B7D3-4D2D-B5DC-79CEC66DDDF8}" destId="{90D9EC25-BDA3-4C02-BAF4-735C3ABFC04D}" srcOrd="0" destOrd="0" presId="urn:microsoft.com/office/officeart/2018/2/layout/IconVerticalSolidList"/>
    <dgm:cxn modelId="{767669F1-6951-498A-B448-1ED285705BF1}" type="presParOf" srcId="{748B7737-9F6F-47E2-BB63-9A9D435F2D42}" destId="{E08BD941-BE57-48DA-862C-576FC3C8B554}" srcOrd="0" destOrd="0" presId="urn:microsoft.com/office/officeart/2018/2/layout/IconVerticalSolidList"/>
    <dgm:cxn modelId="{60C57313-69F9-4EE1-969F-A808F465A188}" type="presParOf" srcId="{E08BD941-BE57-48DA-862C-576FC3C8B554}" destId="{6A33B055-28FC-43A4-B8B1-D419155BF051}" srcOrd="0" destOrd="0" presId="urn:microsoft.com/office/officeart/2018/2/layout/IconVerticalSolidList"/>
    <dgm:cxn modelId="{34585732-ECC2-4AB2-BC24-4876BE511952}" type="presParOf" srcId="{E08BD941-BE57-48DA-862C-576FC3C8B554}" destId="{558B2F41-8349-4BF3-AD5C-B8A461061A8A}" srcOrd="1" destOrd="0" presId="urn:microsoft.com/office/officeart/2018/2/layout/IconVerticalSolidList"/>
    <dgm:cxn modelId="{A11D35B9-0B37-4BDF-B4D0-36B924061669}" type="presParOf" srcId="{E08BD941-BE57-48DA-862C-576FC3C8B554}" destId="{212FAC48-04FD-4265-981E-22FFE5A04EA6}" srcOrd="2" destOrd="0" presId="urn:microsoft.com/office/officeart/2018/2/layout/IconVerticalSolidList"/>
    <dgm:cxn modelId="{DAB34F24-A170-4DC4-BBD0-A0187B718A2E}" type="presParOf" srcId="{E08BD941-BE57-48DA-862C-576FC3C8B554}" destId="{90D9EC25-BDA3-4C02-BAF4-735C3ABFC04D}" srcOrd="3" destOrd="0" presId="urn:microsoft.com/office/officeart/2018/2/layout/IconVerticalSolidList"/>
    <dgm:cxn modelId="{F55A6330-59AB-4EB3-884E-0798AE9C2D5C}" type="presParOf" srcId="{748B7737-9F6F-47E2-BB63-9A9D435F2D42}" destId="{C0813292-C9DE-40BD-B372-5ECEB6899E1F}" srcOrd="1" destOrd="0" presId="urn:microsoft.com/office/officeart/2018/2/layout/IconVerticalSolidList"/>
    <dgm:cxn modelId="{7D171F1C-FEB2-4B05-8A8B-98D20B41F4DE}" type="presParOf" srcId="{748B7737-9F6F-47E2-BB63-9A9D435F2D42}" destId="{92FCC13B-DD5C-4C50-B535-F71360295D3D}" srcOrd="2" destOrd="0" presId="urn:microsoft.com/office/officeart/2018/2/layout/IconVerticalSolidList"/>
    <dgm:cxn modelId="{DFE3DFCB-AC06-4577-ADFD-A3AF8262DB5A}" type="presParOf" srcId="{92FCC13B-DD5C-4C50-B535-F71360295D3D}" destId="{BCCAFF32-F090-4B8C-816D-8160BB1E2AE2}" srcOrd="0" destOrd="0" presId="urn:microsoft.com/office/officeart/2018/2/layout/IconVerticalSolidList"/>
    <dgm:cxn modelId="{C242A4AF-758C-4F37-B592-8C6CBBB134F2}" type="presParOf" srcId="{92FCC13B-DD5C-4C50-B535-F71360295D3D}" destId="{4BCF5F4B-CB27-4788-BD54-6C077F702369}" srcOrd="1" destOrd="0" presId="urn:microsoft.com/office/officeart/2018/2/layout/IconVerticalSolidList"/>
    <dgm:cxn modelId="{9F81E2A1-0D6A-48B5-8086-763288C6049C}" type="presParOf" srcId="{92FCC13B-DD5C-4C50-B535-F71360295D3D}" destId="{A52B6779-2753-4B4E-A538-F31CDE7307EB}" srcOrd="2" destOrd="0" presId="urn:microsoft.com/office/officeart/2018/2/layout/IconVerticalSolidList"/>
    <dgm:cxn modelId="{8B58151C-2DEC-4FA5-ADCD-ABCE456C1B7C}" type="presParOf" srcId="{92FCC13B-DD5C-4C50-B535-F71360295D3D}" destId="{960F3A7D-E2CB-49D2-A478-782AA46FF1E2}" srcOrd="3" destOrd="0" presId="urn:microsoft.com/office/officeart/2018/2/layout/IconVerticalSolidList"/>
    <dgm:cxn modelId="{D5D19CBD-EDD8-46C4-8068-2AECA3EC3D82}" type="presParOf" srcId="{748B7737-9F6F-47E2-BB63-9A9D435F2D42}" destId="{D591C364-83A0-43DC-BBE4-A0CFB8342A3B}" srcOrd="3" destOrd="0" presId="urn:microsoft.com/office/officeart/2018/2/layout/IconVerticalSolidList"/>
    <dgm:cxn modelId="{A9D57917-68C2-46F0-BDBD-647C43D17130}" type="presParOf" srcId="{748B7737-9F6F-47E2-BB63-9A9D435F2D42}" destId="{6F65D8B8-117C-49C7-997B-6C3B5F836FFA}" srcOrd="4" destOrd="0" presId="urn:microsoft.com/office/officeart/2018/2/layout/IconVerticalSolidList"/>
    <dgm:cxn modelId="{98951A66-1051-4C72-86A5-4E93E120BD46}" type="presParOf" srcId="{6F65D8B8-117C-49C7-997B-6C3B5F836FFA}" destId="{26833EDA-F828-4E16-BB9A-45B242F57CC1}" srcOrd="0" destOrd="0" presId="urn:microsoft.com/office/officeart/2018/2/layout/IconVerticalSolidList"/>
    <dgm:cxn modelId="{0A7E3A10-005E-4B51-986A-1A123B3CC63D}" type="presParOf" srcId="{6F65D8B8-117C-49C7-997B-6C3B5F836FFA}" destId="{04DACF53-F12F-41DE-9FBD-E64A370A8F36}" srcOrd="1" destOrd="0" presId="urn:microsoft.com/office/officeart/2018/2/layout/IconVerticalSolidList"/>
    <dgm:cxn modelId="{DA6515BD-4F22-4A26-9EBA-2E201F6DB06F}" type="presParOf" srcId="{6F65D8B8-117C-49C7-997B-6C3B5F836FFA}" destId="{F6C67C9B-7200-4781-86C2-8CCD4A1309BD}" srcOrd="2" destOrd="0" presId="urn:microsoft.com/office/officeart/2018/2/layout/IconVerticalSolidList"/>
    <dgm:cxn modelId="{1EC19252-94A5-4A67-B1CC-C0771915C2B9}" type="presParOf" srcId="{6F65D8B8-117C-49C7-997B-6C3B5F836FFA}" destId="{E3677394-A225-4D02-8244-B8A8A09A7EFE}" srcOrd="3" destOrd="0" presId="urn:microsoft.com/office/officeart/2018/2/layout/IconVerticalSolidList"/>
    <dgm:cxn modelId="{29BA675C-648C-4F63-A716-73B9B341296E}" type="presParOf" srcId="{748B7737-9F6F-47E2-BB63-9A9D435F2D42}" destId="{9A001C45-7B6A-4368-A491-18D234A34416}" srcOrd="5" destOrd="0" presId="urn:microsoft.com/office/officeart/2018/2/layout/IconVerticalSolidList"/>
    <dgm:cxn modelId="{3D096246-B20C-4A33-8050-3F1EB2515276}" type="presParOf" srcId="{748B7737-9F6F-47E2-BB63-9A9D435F2D42}" destId="{E4492E5D-F14D-47CA-909C-0D5F1023F1DC}" srcOrd="6" destOrd="0" presId="urn:microsoft.com/office/officeart/2018/2/layout/IconVerticalSolidList"/>
    <dgm:cxn modelId="{742EA760-D81B-4A2E-BA47-004EA74D8009}" type="presParOf" srcId="{E4492E5D-F14D-47CA-909C-0D5F1023F1DC}" destId="{4A144C9A-898D-4864-B87D-810482C5ED9B}" srcOrd="0" destOrd="0" presId="urn:microsoft.com/office/officeart/2018/2/layout/IconVerticalSolidList"/>
    <dgm:cxn modelId="{93A74768-D40D-4744-B93E-E7267D2BD4EC}" type="presParOf" srcId="{E4492E5D-F14D-47CA-909C-0D5F1023F1DC}" destId="{668B2035-7D99-4D22-96CC-AC43B4978825}" srcOrd="1" destOrd="0" presId="urn:microsoft.com/office/officeart/2018/2/layout/IconVerticalSolidList"/>
    <dgm:cxn modelId="{5BD01CEA-BFBC-415B-A7B5-23809FCA10C7}" type="presParOf" srcId="{E4492E5D-F14D-47CA-909C-0D5F1023F1DC}" destId="{870C11C4-BDCC-4A00-9014-F0DB66609951}" srcOrd="2" destOrd="0" presId="urn:microsoft.com/office/officeart/2018/2/layout/IconVerticalSolidList"/>
    <dgm:cxn modelId="{E0295E6D-9A43-44F6-B2E3-C2CFEA7FA7AB}" type="presParOf" srcId="{E4492E5D-F14D-47CA-909C-0D5F1023F1DC}" destId="{ADF9E3E4-E406-4E46-B630-6F811F13FE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231E3F-2B89-4AA4-9F48-A6FED290668A}" type="doc">
      <dgm:prSet loTypeId="urn:microsoft.com/office/officeart/2017/3/layout/HorizontalPathTimeline" loCatId="process" qsTypeId="urn:microsoft.com/office/officeart/2005/8/quickstyle/simple1" qsCatId="simple" csTypeId="urn:microsoft.com/office/officeart/2005/8/colors/accent0_3" csCatId="mainScheme" phldr="1"/>
      <dgm:spPr/>
      <dgm:t>
        <a:bodyPr/>
        <a:lstStyle/>
        <a:p>
          <a:endParaRPr lang="en-US"/>
        </a:p>
      </dgm:t>
    </dgm:pt>
    <dgm:pt modelId="{3562E1B3-F457-44F1-BF5F-92AF18E28A57}">
      <dgm:prSet/>
      <dgm:spPr/>
      <dgm:t>
        <a:bodyPr/>
        <a:lstStyle/>
        <a:p>
          <a:pPr>
            <a:defRPr b="1"/>
          </a:pPr>
          <a:r>
            <a:rPr lang="en-US"/>
            <a:t>Ago.–Sep.</a:t>
          </a:r>
        </a:p>
      </dgm:t>
    </dgm:pt>
    <dgm:pt modelId="{C1610E60-34DE-4AD0-9AB2-CB8EDE2A7471}" type="parTrans" cxnId="{23BBF16C-B1F3-4B68-A6FF-B7AB41203FA9}">
      <dgm:prSet/>
      <dgm:spPr/>
      <dgm:t>
        <a:bodyPr/>
        <a:lstStyle/>
        <a:p>
          <a:endParaRPr lang="en-US"/>
        </a:p>
      </dgm:t>
    </dgm:pt>
    <dgm:pt modelId="{BC7279A1-F8CE-4956-9652-0248AFF3CBE9}" type="sibTrans" cxnId="{23BBF16C-B1F3-4B68-A6FF-B7AB41203FA9}">
      <dgm:prSet/>
      <dgm:spPr/>
      <dgm:t>
        <a:bodyPr/>
        <a:lstStyle/>
        <a:p>
          <a:endParaRPr lang="en-US"/>
        </a:p>
      </dgm:t>
    </dgm:pt>
    <dgm:pt modelId="{91B006F7-09A7-4AFE-9F4E-C1BADB01D500}">
      <dgm:prSet/>
      <dgm:spPr/>
      <dgm:t>
        <a:bodyPr/>
        <a:lstStyle/>
        <a:p>
          <a:r>
            <a:rPr lang="en-US"/>
            <a:t>Estudio de conceptos clave: lógica difusa, sistemas basados en reglas y algoritmos genéticos.</a:t>
          </a:r>
        </a:p>
      </dgm:t>
    </dgm:pt>
    <dgm:pt modelId="{C041079A-754E-41DD-9D16-E4179761165F}" type="parTrans" cxnId="{95B427F4-CEC6-4AA3-9160-E591FF0B2098}">
      <dgm:prSet/>
      <dgm:spPr/>
      <dgm:t>
        <a:bodyPr/>
        <a:lstStyle/>
        <a:p>
          <a:endParaRPr lang="en-US"/>
        </a:p>
      </dgm:t>
    </dgm:pt>
    <dgm:pt modelId="{FA1B2D6F-1B68-4F49-9238-F515F9FBCC9D}" type="sibTrans" cxnId="{95B427F4-CEC6-4AA3-9160-E591FF0B2098}">
      <dgm:prSet/>
      <dgm:spPr/>
      <dgm:t>
        <a:bodyPr/>
        <a:lstStyle/>
        <a:p>
          <a:endParaRPr lang="en-US"/>
        </a:p>
      </dgm:t>
    </dgm:pt>
    <dgm:pt modelId="{C6BC506A-9DEF-42EE-8A52-DF8C1C7AD690}">
      <dgm:prSet/>
      <dgm:spPr/>
      <dgm:t>
        <a:bodyPr/>
        <a:lstStyle/>
        <a:p>
          <a:pPr>
            <a:defRPr b="1"/>
          </a:pPr>
          <a:r>
            <a:rPr lang="en-US"/>
            <a:t>Octubre</a:t>
          </a:r>
        </a:p>
      </dgm:t>
    </dgm:pt>
    <dgm:pt modelId="{6885EA2C-82DF-4127-9A8A-EA5A62226A8A}" type="parTrans" cxnId="{7ABE6EF4-CB03-4E40-A125-655E67F6C9E6}">
      <dgm:prSet/>
      <dgm:spPr/>
      <dgm:t>
        <a:bodyPr/>
        <a:lstStyle/>
        <a:p>
          <a:endParaRPr lang="en-US"/>
        </a:p>
      </dgm:t>
    </dgm:pt>
    <dgm:pt modelId="{2FFA0A46-907A-4A94-B5D5-94370B24370F}" type="sibTrans" cxnId="{7ABE6EF4-CB03-4E40-A125-655E67F6C9E6}">
      <dgm:prSet/>
      <dgm:spPr/>
      <dgm:t>
        <a:bodyPr/>
        <a:lstStyle/>
        <a:p>
          <a:endParaRPr lang="en-US"/>
        </a:p>
      </dgm:t>
    </dgm:pt>
    <dgm:pt modelId="{25938426-D7A2-48C4-8F43-6126BEC35981}">
      <dgm:prSet/>
      <dgm:spPr/>
      <dgm:t>
        <a:bodyPr/>
        <a:lstStyle/>
        <a:p>
          <a:r>
            <a:rPr lang="en-US"/>
            <a:t>Investigación del estado del arte sobre la sinergia entre los métodos.</a:t>
          </a:r>
        </a:p>
      </dgm:t>
    </dgm:pt>
    <dgm:pt modelId="{04739584-8ABB-42CE-89F3-5986FBEC23E7}" type="parTrans" cxnId="{DEA74E18-C904-4D98-BE15-06A7AD9EBCA6}">
      <dgm:prSet/>
      <dgm:spPr/>
      <dgm:t>
        <a:bodyPr/>
        <a:lstStyle/>
        <a:p>
          <a:endParaRPr lang="en-US"/>
        </a:p>
      </dgm:t>
    </dgm:pt>
    <dgm:pt modelId="{65AAB2DD-9711-4FF4-84A3-A028CDCB7576}" type="sibTrans" cxnId="{DEA74E18-C904-4D98-BE15-06A7AD9EBCA6}">
      <dgm:prSet/>
      <dgm:spPr/>
      <dgm:t>
        <a:bodyPr/>
        <a:lstStyle/>
        <a:p>
          <a:endParaRPr lang="en-US"/>
        </a:p>
      </dgm:t>
    </dgm:pt>
    <dgm:pt modelId="{520DD7B2-F19E-4655-8482-F1E137AC19B4}">
      <dgm:prSet/>
      <dgm:spPr/>
      <dgm:t>
        <a:bodyPr/>
        <a:lstStyle/>
        <a:p>
          <a:pPr>
            <a:defRPr b="1"/>
          </a:pPr>
          <a:r>
            <a:rPr lang="en-US"/>
            <a:t>Noviembre</a:t>
          </a:r>
        </a:p>
      </dgm:t>
    </dgm:pt>
    <dgm:pt modelId="{12282FA5-69DF-435E-8FE0-A116A06A4306}" type="parTrans" cxnId="{9A788A51-4C78-44FC-899A-39064BA3FA85}">
      <dgm:prSet/>
      <dgm:spPr/>
      <dgm:t>
        <a:bodyPr/>
        <a:lstStyle/>
        <a:p>
          <a:endParaRPr lang="en-US"/>
        </a:p>
      </dgm:t>
    </dgm:pt>
    <dgm:pt modelId="{80848A38-6D1A-4B74-894D-74F223854787}" type="sibTrans" cxnId="{9A788A51-4C78-44FC-899A-39064BA3FA85}">
      <dgm:prSet/>
      <dgm:spPr/>
      <dgm:t>
        <a:bodyPr/>
        <a:lstStyle/>
        <a:p>
          <a:endParaRPr lang="en-US"/>
        </a:p>
      </dgm:t>
    </dgm:pt>
    <dgm:pt modelId="{F8512B2E-3A80-411F-B7C7-3845CFE807EB}">
      <dgm:prSet/>
      <dgm:spPr/>
      <dgm:t>
        <a:bodyPr/>
        <a:lstStyle/>
        <a:p>
          <a:r>
            <a:rPr lang="en-US"/>
            <a:t>Análisis de los datasets Iris y Cáncer de Mama.</a:t>
          </a:r>
        </a:p>
      </dgm:t>
    </dgm:pt>
    <dgm:pt modelId="{FD13AD90-E546-46D0-87E0-039B0840127F}" type="parTrans" cxnId="{9F4B9BF2-D160-4AAD-B954-B28DEEE0EA24}">
      <dgm:prSet/>
      <dgm:spPr/>
      <dgm:t>
        <a:bodyPr/>
        <a:lstStyle/>
        <a:p>
          <a:endParaRPr lang="en-US"/>
        </a:p>
      </dgm:t>
    </dgm:pt>
    <dgm:pt modelId="{F1F54857-AD51-4170-BAEE-AA6F5AD6D2BF}" type="sibTrans" cxnId="{9F4B9BF2-D160-4AAD-B954-B28DEEE0EA24}">
      <dgm:prSet/>
      <dgm:spPr/>
      <dgm:t>
        <a:bodyPr/>
        <a:lstStyle/>
        <a:p>
          <a:endParaRPr lang="en-US"/>
        </a:p>
      </dgm:t>
    </dgm:pt>
    <dgm:pt modelId="{56BAE18B-2508-4D86-965D-F251BDA22EAD}">
      <dgm:prSet/>
      <dgm:spPr/>
      <dgm:t>
        <a:bodyPr/>
        <a:lstStyle/>
        <a:p>
          <a:pPr>
            <a:defRPr b="1"/>
          </a:pPr>
          <a:r>
            <a:rPr lang="en-US"/>
            <a:t>Diciembre</a:t>
          </a:r>
        </a:p>
      </dgm:t>
    </dgm:pt>
    <dgm:pt modelId="{18192CFC-4A43-48DF-9A19-68EAF7B884B9}" type="parTrans" cxnId="{8CA78705-4CBC-4896-B408-5E46FC7729E6}">
      <dgm:prSet/>
      <dgm:spPr/>
      <dgm:t>
        <a:bodyPr/>
        <a:lstStyle/>
        <a:p>
          <a:endParaRPr lang="en-US"/>
        </a:p>
      </dgm:t>
    </dgm:pt>
    <dgm:pt modelId="{A0FF6D60-E46F-4242-990F-6288EE750028}" type="sibTrans" cxnId="{8CA78705-4CBC-4896-B408-5E46FC7729E6}">
      <dgm:prSet/>
      <dgm:spPr/>
      <dgm:t>
        <a:bodyPr/>
        <a:lstStyle/>
        <a:p>
          <a:endParaRPr lang="en-US"/>
        </a:p>
      </dgm:t>
    </dgm:pt>
    <dgm:pt modelId="{92326DFD-D4D3-44DF-8BF9-684BCCBEC7A1}">
      <dgm:prSet/>
      <dgm:spPr/>
      <dgm:t>
        <a:bodyPr/>
        <a:lstStyle/>
        <a:p>
          <a:r>
            <a:rPr lang="en-US"/>
            <a:t>Generación de reglas y cálculo del accuracy para ambos conjuntos de datos.</a:t>
          </a:r>
        </a:p>
      </dgm:t>
    </dgm:pt>
    <dgm:pt modelId="{6FB4F6E7-8B61-4A62-AA88-686DDC0004FE}" type="parTrans" cxnId="{D3CA5E04-9FFE-4AA3-8EA7-3A13306CC908}">
      <dgm:prSet/>
      <dgm:spPr/>
      <dgm:t>
        <a:bodyPr/>
        <a:lstStyle/>
        <a:p>
          <a:endParaRPr lang="en-US"/>
        </a:p>
      </dgm:t>
    </dgm:pt>
    <dgm:pt modelId="{D6A61C2C-E6D7-4A3D-B28F-4278BCD63837}" type="sibTrans" cxnId="{D3CA5E04-9FFE-4AA3-8EA7-3A13306CC908}">
      <dgm:prSet/>
      <dgm:spPr/>
      <dgm:t>
        <a:bodyPr/>
        <a:lstStyle/>
        <a:p>
          <a:endParaRPr lang="en-US"/>
        </a:p>
      </dgm:t>
    </dgm:pt>
    <dgm:pt modelId="{8A7E8D0A-1482-47E7-8D9F-9481E177EAAD}" type="pres">
      <dgm:prSet presAssocID="{CE231E3F-2B89-4AA4-9F48-A6FED290668A}" presName="root" presStyleCnt="0">
        <dgm:presLayoutVars>
          <dgm:chMax/>
          <dgm:chPref/>
          <dgm:animLvl val="lvl"/>
        </dgm:presLayoutVars>
      </dgm:prSet>
      <dgm:spPr/>
    </dgm:pt>
    <dgm:pt modelId="{DBC737ED-54AC-4A25-B465-373224F4C217}" type="pres">
      <dgm:prSet presAssocID="{CE231E3F-2B89-4AA4-9F48-A6FED290668A}" presName="divider" presStyleLbl="node1" presStyleIdx="0" presStyleCnt="1"/>
      <dgm:spPr/>
    </dgm:pt>
    <dgm:pt modelId="{5E258F04-AE48-4100-B2C3-F1A9843A7691}" type="pres">
      <dgm:prSet presAssocID="{CE231E3F-2B89-4AA4-9F48-A6FED290668A}" presName="nodes" presStyleCnt="0">
        <dgm:presLayoutVars>
          <dgm:chMax/>
          <dgm:chPref/>
          <dgm:animLvl val="lvl"/>
        </dgm:presLayoutVars>
      </dgm:prSet>
      <dgm:spPr/>
    </dgm:pt>
    <dgm:pt modelId="{D38DF1E0-D9E0-4D28-BBD1-A807556422BD}" type="pres">
      <dgm:prSet presAssocID="{3562E1B3-F457-44F1-BF5F-92AF18E28A57}" presName="composite" presStyleCnt="0"/>
      <dgm:spPr/>
    </dgm:pt>
    <dgm:pt modelId="{3F38E392-8901-496B-AF8E-28EF3AB2A840}" type="pres">
      <dgm:prSet presAssocID="{3562E1B3-F457-44F1-BF5F-92AF18E28A57}" presName="L1TextContainer" presStyleLbl="revTx" presStyleIdx="0" presStyleCnt="4">
        <dgm:presLayoutVars>
          <dgm:chMax val="1"/>
          <dgm:chPref val="1"/>
          <dgm:bulletEnabled val="1"/>
        </dgm:presLayoutVars>
      </dgm:prSet>
      <dgm:spPr/>
    </dgm:pt>
    <dgm:pt modelId="{35AF1809-8CD4-4313-9911-6E48D7BB7176}" type="pres">
      <dgm:prSet presAssocID="{3562E1B3-F457-44F1-BF5F-92AF18E28A57}" presName="L2TextContainerWrapper" presStyleCnt="0">
        <dgm:presLayoutVars>
          <dgm:chMax val="0"/>
          <dgm:chPref val="0"/>
          <dgm:bulletEnabled val="1"/>
        </dgm:presLayoutVars>
      </dgm:prSet>
      <dgm:spPr/>
    </dgm:pt>
    <dgm:pt modelId="{3A46AFF2-F9E8-4B10-8E2B-EE8DF8864630}" type="pres">
      <dgm:prSet presAssocID="{3562E1B3-F457-44F1-BF5F-92AF18E28A57}" presName="L2TextContainer" presStyleLbl="bgAccFollowNode1" presStyleIdx="0" presStyleCnt="4"/>
      <dgm:spPr/>
    </dgm:pt>
    <dgm:pt modelId="{417E8E21-AD85-4FE8-9106-4F3E4CC20E11}" type="pres">
      <dgm:prSet presAssocID="{3562E1B3-F457-44F1-BF5F-92AF18E28A57}" presName="FlexibleEmptyPlaceHolder" presStyleCnt="0"/>
      <dgm:spPr/>
    </dgm:pt>
    <dgm:pt modelId="{5AD5A7D3-9972-40BC-B2D0-45BA6FFCD39E}" type="pres">
      <dgm:prSet presAssocID="{3562E1B3-F457-44F1-BF5F-92AF18E28A57}" presName="ConnectLine" presStyleLbl="alignNode1" presStyleIdx="0" presStyleCnt="4"/>
      <dgm:spPr>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gm:spPr>
    </dgm:pt>
    <dgm:pt modelId="{9F7DA9A8-13E4-4920-A697-3B85BDDF7A07}" type="pres">
      <dgm:prSet presAssocID="{3562E1B3-F457-44F1-BF5F-92AF18E28A57}" presName="ConnectorPoint" presStyleLbl="fgAcc1" presStyleIdx="0" presStyleCnt="4"/>
      <dgm:spPr>
        <a:solidFill>
          <a:schemeClr val="lt2">
            <a:alpha val="90000"/>
            <a:hueOff val="0"/>
            <a:satOff val="0"/>
            <a:lumOff val="0"/>
            <a:alphaOff val="0"/>
          </a:schemeClr>
        </a:solidFill>
        <a:ln w="12700" cap="flat" cmpd="sng" algn="ctr">
          <a:noFill/>
          <a:prstDash val="solid"/>
          <a:miter lim="800000"/>
        </a:ln>
        <a:effectLst/>
      </dgm:spPr>
    </dgm:pt>
    <dgm:pt modelId="{F300D767-EAAA-42FF-A281-77584A78D361}" type="pres">
      <dgm:prSet presAssocID="{3562E1B3-F457-44F1-BF5F-92AF18E28A57}" presName="EmptyPlaceHolder" presStyleCnt="0"/>
      <dgm:spPr/>
    </dgm:pt>
    <dgm:pt modelId="{3C183C14-7312-4C55-AD9D-DD6B0DACD3D7}" type="pres">
      <dgm:prSet presAssocID="{BC7279A1-F8CE-4956-9652-0248AFF3CBE9}" presName="spaceBetweenRectangles" presStyleCnt="0"/>
      <dgm:spPr/>
    </dgm:pt>
    <dgm:pt modelId="{AA528B62-3E96-459E-ABB7-8F9CE583AB93}" type="pres">
      <dgm:prSet presAssocID="{C6BC506A-9DEF-42EE-8A52-DF8C1C7AD690}" presName="composite" presStyleCnt="0"/>
      <dgm:spPr/>
    </dgm:pt>
    <dgm:pt modelId="{ECF0460D-59DA-4984-A61B-7CC4CEA046DF}" type="pres">
      <dgm:prSet presAssocID="{C6BC506A-9DEF-42EE-8A52-DF8C1C7AD690}" presName="L1TextContainer" presStyleLbl="revTx" presStyleIdx="1" presStyleCnt="4">
        <dgm:presLayoutVars>
          <dgm:chMax val="1"/>
          <dgm:chPref val="1"/>
          <dgm:bulletEnabled val="1"/>
        </dgm:presLayoutVars>
      </dgm:prSet>
      <dgm:spPr/>
    </dgm:pt>
    <dgm:pt modelId="{B23392F0-CB89-4CA5-A9EC-4F92280D605D}" type="pres">
      <dgm:prSet presAssocID="{C6BC506A-9DEF-42EE-8A52-DF8C1C7AD690}" presName="L2TextContainerWrapper" presStyleCnt="0">
        <dgm:presLayoutVars>
          <dgm:chMax val="0"/>
          <dgm:chPref val="0"/>
          <dgm:bulletEnabled val="1"/>
        </dgm:presLayoutVars>
      </dgm:prSet>
      <dgm:spPr/>
    </dgm:pt>
    <dgm:pt modelId="{273CBECE-EA9B-447A-B1FA-0FAF62046DC7}" type="pres">
      <dgm:prSet presAssocID="{C6BC506A-9DEF-42EE-8A52-DF8C1C7AD690}" presName="L2TextContainer" presStyleLbl="bgAccFollowNode1" presStyleIdx="1" presStyleCnt="4"/>
      <dgm:spPr/>
    </dgm:pt>
    <dgm:pt modelId="{B9898DA5-B841-4B03-9CB1-5EB00045C4EC}" type="pres">
      <dgm:prSet presAssocID="{C6BC506A-9DEF-42EE-8A52-DF8C1C7AD690}" presName="FlexibleEmptyPlaceHolder" presStyleCnt="0"/>
      <dgm:spPr/>
    </dgm:pt>
    <dgm:pt modelId="{DC997A2B-C869-40DF-B59D-41FF9A1EBA4C}" type="pres">
      <dgm:prSet presAssocID="{C6BC506A-9DEF-42EE-8A52-DF8C1C7AD690}" presName="ConnectLine" presStyleLbl="alignNode1" presStyleIdx="1" presStyleCnt="4"/>
      <dgm:spPr>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gm:spPr>
    </dgm:pt>
    <dgm:pt modelId="{DE14E304-DC8D-41F1-AD89-D6B0B587F32B}" type="pres">
      <dgm:prSet presAssocID="{C6BC506A-9DEF-42EE-8A52-DF8C1C7AD690}" presName="ConnectorPoint" presStyleLbl="fgAcc1" presStyleIdx="1" presStyleCnt="4"/>
      <dgm:spPr>
        <a:solidFill>
          <a:schemeClr val="lt2">
            <a:alpha val="90000"/>
            <a:hueOff val="0"/>
            <a:satOff val="0"/>
            <a:lumOff val="0"/>
            <a:alphaOff val="0"/>
          </a:schemeClr>
        </a:solidFill>
        <a:ln w="12700" cap="flat" cmpd="sng" algn="ctr">
          <a:noFill/>
          <a:prstDash val="solid"/>
          <a:miter lim="800000"/>
        </a:ln>
        <a:effectLst/>
      </dgm:spPr>
    </dgm:pt>
    <dgm:pt modelId="{7F57EB02-3A4C-4342-A0FC-56603B071A55}" type="pres">
      <dgm:prSet presAssocID="{C6BC506A-9DEF-42EE-8A52-DF8C1C7AD690}" presName="EmptyPlaceHolder" presStyleCnt="0"/>
      <dgm:spPr/>
    </dgm:pt>
    <dgm:pt modelId="{512693DC-E1A1-417B-A6F4-149B327163BC}" type="pres">
      <dgm:prSet presAssocID="{2FFA0A46-907A-4A94-B5D5-94370B24370F}" presName="spaceBetweenRectangles" presStyleCnt="0"/>
      <dgm:spPr/>
    </dgm:pt>
    <dgm:pt modelId="{6400AFD7-62C5-45FC-BFFD-3BD69B404C33}" type="pres">
      <dgm:prSet presAssocID="{520DD7B2-F19E-4655-8482-F1E137AC19B4}" presName="composite" presStyleCnt="0"/>
      <dgm:spPr/>
    </dgm:pt>
    <dgm:pt modelId="{C0E5221D-271C-4818-A80A-94CB6152ED06}" type="pres">
      <dgm:prSet presAssocID="{520DD7B2-F19E-4655-8482-F1E137AC19B4}" presName="L1TextContainer" presStyleLbl="revTx" presStyleIdx="2" presStyleCnt="4">
        <dgm:presLayoutVars>
          <dgm:chMax val="1"/>
          <dgm:chPref val="1"/>
          <dgm:bulletEnabled val="1"/>
        </dgm:presLayoutVars>
      </dgm:prSet>
      <dgm:spPr/>
    </dgm:pt>
    <dgm:pt modelId="{F7A18D30-5F28-4F57-8E95-01520A11324A}" type="pres">
      <dgm:prSet presAssocID="{520DD7B2-F19E-4655-8482-F1E137AC19B4}" presName="L2TextContainerWrapper" presStyleCnt="0">
        <dgm:presLayoutVars>
          <dgm:chMax val="0"/>
          <dgm:chPref val="0"/>
          <dgm:bulletEnabled val="1"/>
        </dgm:presLayoutVars>
      </dgm:prSet>
      <dgm:spPr/>
    </dgm:pt>
    <dgm:pt modelId="{94D661B3-4863-4B84-A568-B8178FFF6233}" type="pres">
      <dgm:prSet presAssocID="{520DD7B2-F19E-4655-8482-F1E137AC19B4}" presName="L2TextContainer" presStyleLbl="bgAccFollowNode1" presStyleIdx="2" presStyleCnt="4"/>
      <dgm:spPr/>
    </dgm:pt>
    <dgm:pt modelId="{D183E377-E7E7-4378-AF6B-E66E6B32C122}" type="pres">
      <dgm:prSet presAssocID="{520DD7B2-F19E-4655-8482-F1E137AC19B4}" presName="FlexibleEmptyPlaceHolder" presStyleCnt="0"/>
      <dgm:spPr/>
    </dgm:pt>
    <dgm:pt modelId="{25A36A17-D55F-40FA-8F09-E5B821666BF0}" type="pres">
      <dgm:prSet presAssocID="{520DD7B2-F19E-4655-8482-F1E137AC19B4}" presName="ConnectLine" presStyleLbl="alignNode1" presStyleIdx="2" presStyleCnt="4"/>
      <dgm:spPr>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gm:spPr>
    </dgm:pt>
    <dgm:pt modelId="{F88EEA88-D425-4B50-8CC4-818BD5DBCCC6}" type="pres">
      <dgm:prSet presAssocID="{520DD7B2-F19E-4655-8482-F1E137AC19B4}" presName="ConnectorPoint" presStyleLbl="fgAcc1" presStyleIdx="2" presStyleCnt="4"/>
      <dgm:spPr>
        <a:solidFill>
          <a:schemeClr val="lt2">
            <a:alpha val="90000"/>
            <a:hueOff val="0"/>
            <a:satOff val="0"/>
            <a:lumOff val="0"/>
            <a:alphaOff val="0"/>
          </a:schemeClr>
        </a:solidFill>
        <a:ln w="12700" cap="flat" cmpd="sng" algn="ctr">
          <a:noFill/>
          <a:prstDash val="solid"/>
          <a:miter lim="800000"/>
        </a:ln>
        <a:effectLst/>
      </dgm:spPr>
    </dgm:pt>
    <dgm:pt modelId="{6A9CFC85-8BB2-40E8-8E2C-74823D57F4A5}" type="pres">
      <dgm:prSet presAssocID="{520DD7B2-F19E-4655-8482-F1E137AC19B4}" presName="EmptyPlaceHolder" presStyleCnt="0"/>
      <dgm:spPr/>
    </dgm:pt>
    <dgm:pt modelId="{0ADE5DC8-C4E0-4EE7-BB39-4A8EC6261CAA}" type="pres">
      <dgm:prSet presAssocID="{80848A38-6D1A-4B74-894D-74F223854787}" presName="spaceBetweenRectangles" presStyleCnt="0"/>
      <dgm:spPr/>
    </dgm:pt>
    <dgm:pt modelId="{137589EA-AFE4-4F59-BBE6-57012D18C7DE}" type="pres">
      <dgm:prSet presAssocID="{56BAE18B-2508-4D86-965D-F251BDA22EAD}" presName="composite" presStyleCnt="0"/>
      <dgm:spPr/>
    </dgm:pt>
    <dgm:pt modelId="{985A3F10-4BF7-4D43-80FF-75949F89CB59}" type="pres">
      <dgm:prSet presAssocID="{56BAE18B-2508-4D86-965D-F251BDA22EAD}" presName="L1TextContainer" presStyleLbl="revTx" presStyleIdx="3" presStyleCnt="4">
        <dgm:presLayoutVars>
          <dgm:chMax val="1"/>
          <dgm:chPref val="1"/>
          <dgm:bulletEnabled val="1"/>
        </dgm:presLayoutVars>
      </dgm:prSet>
      <dgm:spPr/>
    </dgm:pt>
    <dgm:pt modelId="{CA79F6EF-321F-43C3-8BB6-D39D8EA6E137}" type="pres">
      <dgm:prSet presAssocID="{56BAE18B-2508-4D86-965D-F251BDA22EAD}" presName="L2TextContainerWrapper" presStyleCnt="0">
        <dgm:presLayoutVars>
          <dgm:chMax val="0"/>
          <dgm:chPref val="0"/>
          <dgm:bulletEnabled val="1"/>
        </dgm:presLayoutVars>
      </dgm:prSet>
      <dgm:spPr/>
    </dgm:pt>
    <dgm:pt modelId="{92FCB917-4147-4863-87C8-3C4B4BE3C5E8}" type="pres">
      <dgm:prSet presAssocID="{56BAE18B-2508-4D86-965D-F251BDA22EAD}" presName="L2TextContainer" presStyleLbl="bgAccFollowNode1" presStyleIdx="3" presStyleCnt="4"/>
      <dgm:spPr/>
    </dgm:pt>
    <dgm:pt modelId="{EFEE6C77-3D35-4B67-8B44-E1429DF3DDAC}" type="pres">
      <dgm:prSet presAssocID="{56BAE18B-2508-4D86-965D-F251BDA22EAD}" presName="FlexibleEmptyPlaceHolder" presStyleCnt="0"/>
      <dgm:spPr/>
    </dgm:pt>
    <dgm:pt modelId="{FFE7D819-4750-4FED-B2F9-045F09550E6E}" type="pres">
      <dgm:prSet presAssocID="{56BAE18B-2508-4D86-965D-F251BDA22EAD}" presName="ConnectLine" presStyleLbl="alignNode1" presStyleIdx="3" presStyleCnt="4"/>
      <dgm:spPr>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gm:spPr>
    </dgm:pt>
    <dgm:pt modelId="{55184538-5036-492B-977C-850AA7B6759C}" type="pres">
      <dgm:prSet presAssocID="{56BAE18B-2508-4D86-965D-F251BDA22EAD}" presName="ConnectorPoint" presStyleLbl="fgAcc1" presStyleIdx="3" presStyleCnt="4"/>
      <dgm:spPr>
        <a:solidFill>
          <a:schemeClr val="lt2">
            <a:alpha val="90000"/>
            <a:hueOff val="0"/>
            <a:satOff val="0"/>
            <a:lumOff val="0"/>
            <a:alphaOff val="0"/>
          </a:schemeClr>
        </a:solidFill>
        <a:ln w="12700" cap="flat" cmpd="sng" algn="ctr">
          <a:noFill/>
          <a:prstDash val="solid"/>
          <a:miter lim="800000"/>
        </a:ln>
        <a:effectLst/>
      </dgm:spPr>
    </dgm:pt>
    <dgm:pt modelId="{59F0C8F2-86C2-41DA-B6A8-0C6593E37356}" type="pres">
      <dgm:prSet presAssocID="{56BAE18B-2508-4D86-965D-F251BDA22EAD}" presName="EmptyPlaceHolder" presStyleCnt="0"/>
      <dgm:spPr/>
    </dgm:pt>
  </dgm:ptLst>
  <dgm:cxnLst>
    <dgm:cxn modelId="{D3CA5E04-9FFE-4AA3-8EA7-3A13306CC908}" srcId="{56BAE18B-2508-4D86-965D-F251BDA22EAD}" destId="{92326DFD-D4D3-44DF-8BF9-684BCCBEC7A1}" srcOrd="0" destOrd="0" parTransId="{6FB4F6E7-8B61-4A62-AA88-686DDC0004FE}" sibTransId="{D6A61C2C-E6D7-4A3D-B28F-4278BCD63837}"/>
    <dgm:cxn modelId="{8CA78705-4CBC-4896-B408-5E46FC7729E6}" srcId="{CE231E3F-2B89-4AA4-9F48-A6FED290668A}" destId="{56BAE18B-2508-4D86-965D-F251BDA22EAD}" srcOrd="3" destOrd="0" parTransId="{18192CFC-4A43-48DF-9A19-68EAF7B884B9}" sibTransId="{A0FF6D60-E46F-4242-990F-6288EE750028}"/>
    <dgm:cxn modelId="{DEA74E18-C904-4D98-BE15-06A7AD9EBCA6}" srcId="{C6BC506A-9DEF-42EE-8A52-DF8C1C7AD690}" destId="{25938426-D7A2-48C4-8F43-6126BEC35981}" srcOrd="0" destOrd="0" parTransId="{04739584-8ABB-42CE-89F3-5986FBEC23E7}" sibTransId="{65AAB2DD-9711-4FF4-84A3-A028CDCB7576}"/>
    <dgm:cxn modelId="{E2FA6C2D-A08C-48C4-971B-39048E9D0BEA}" type="presOf" srcId="{3562E1B3-F457-44F1-BF5F-92AF18E28A57}" destId="{3F38E392-8901-496B-AF8E-28EF3AB2A840}" srcOrd="0" destOrd="0" presId="urn:microsoft.com/office/officeart/2017/3/layout/HorizontalPathTimeline"/>
    <dgm:cxn modelId="{9B615F2E-B91A-485D-B846-47732865A8AD}" type="presOf" srcId="{CE231E3F-2B89-4AA4-9F48-A6FED290668A}" destId="{8A7E8D0A-1482-47E7-8D9F-9481E177EAAD}" srcOrd="0" destOrd="0" presId="urn:microsoft.com/office/officeart/2017/3/layout/HorizontalPathTimeline"/>
    <dgm:cxn modelId="{875F683F-F4DC-43F8-B801-91917227AE22}" type="presOf" srcId="{C6BC506A-9DEF-42EE-8A52-DF8C1C7AD690}" destId="{ECF0460D-59DA-4984-A61B-7CC4CEA046DF}" srcOrd="0" destOrd="0" presId="urn:microsoft.com/office/officeart/2017/3/layout/HorizontalPathTimeline"/>
    <dgm:cxn modelId="{9A740549-05E9-48B7-A830-55E6DCA0F83C}" type="presOf" srcId="{25938426-D7A2-48C4-8F43-6126BEC35981}" destId="{273CBECE-EA9B-447A-B1FA-0FAF62046DC7}" srcOrd="0" destOrd="0" presId="urn:microsoft.com/office/officeart/2017/3/layout/HorizontalPathTimeline"/>
    <dgm:cxn modelId="{23BBF16C-B1F3-4B68-A6FF-B7AB41203FA9}" srcId="{CE231E3F-2B89-4AA4-9F48-A6FED290668A}" destId="{3562E1B3-F457-44F1-BF5F-92AF18E28A57}" srcOrd="0" destOrd="0" parTransId="{C1610E60-34DE-4AD0-9AB2-CB8EDE2A7471}" sibTransId="{BC7279A1-F8CE-4956-9652-0248AFF3CBE9}"/>
    <dgm:cxn modelId="{9A788A51-4C78-44FC-899A-39064BA3FA85}" srcId="{CE231E3F-2B89-4AA4-9F48-A6FED290668A}" destId="{520DD7B2-F19E-4655-8482-F1E137AC19B4}" srcOrd="2" destOrd="0" parTransId="{12282FA5-69DF-435E-8FE0-A116A06A4306}" sibTransId="{80848A38-6D1A-4B74-894D-74F223854787}"/>
    <dgm:cxn modelId="{12857975-2C49-4ADF-AD69-085B49F75629}" type="presOf" srcId="{F8512B2E-3A80-411F-B7C7-3845CFE807EB}" destId="{94D661B3-4863-4B84-A568-B8178FFF6233}" srcOrd="0" destOrd="0" presId="urn:microsoft.com/office/officeart/2017/3/layout/HorizontalPathTimeline"/>
    <dgm:cxn modelId="{7A7A0498-4B42-4179-8C0C-DF0008D7DF41}" type="presOf" srcId="{56BAE18B-2508-4D86-965D-F251BDA22EAD}" destId="{985A3F10-4BF7-4D43-80FF-75949F89CB59}" srcOrd="0" destOrd="0" presId="urn:microsoft.com/office/officeart/2017/3/layout/HorizontalPathTimeline"/>
    <dgm:cxn modelId="{741F249B-16B1-4893-8DB3-F0B4590C0579}" type="presOf" srcId="{92326DFD-D4D3-44DF-8BF9-684BCCBEC7A1}" destId="{92FCB917-4147-4863-87C8-3C4B4BE3C5E8}" srcOrd="0" destOrd="0" presId="urn:microsoft.com/office/officeart/2017/3/layout/HorizontalPathTimeline"/>
    <dgm:cxn modelId="{2A7B96E8-DE68-4342-A757-B352B7234CE5}" type="presOf" srcId="{91B006F7-09A7-4AFE-9F4E-C1BADB01D500}" destId="{3A46AFF2-F9E8-4B10-8E2B-EE8DF8864630}" srcOrd="0" destOrd="0" presId="urn:microsoft.com/office/officeart/2017/3/layout/HorizontalPathTimeline"/>
    <dgm:cxn modelId="{65B2A6E9-BF0B-46B3-BBA1-B93AA8BF674C}" type="presOf" srcId="{520DD7B2-F19E-4655-8482-F1E137AC19B4}" destId="{C0E5221D-271C-4818-A80A-94CB6152ED06}" srcOrd="0" destOrd="0" presId="urn:microsoft.com/office/officeart/2017/3/layout/HorizontalPathTimeline"/>
    <dgm:cxn modelId="{9F4B9BF2-D160-4AAD-B954-B28DEEE0EA24}" srcId="{520DD7B2-F19E-4655-8482-F1E137AC19B4}" destId="{F8512B2E-3A80-411F-B7C7-3845CFE807EB}" srcOrd="0" destOrd="0" parTransId="{FD13AD90-E546-46D0-87E0-039B0840127F}" sibTransId="{F1F54857-AD51-4170-BAEE-AA6F5AD6D2BF}"/>
    <dgm:cxn modelId="{95B427F4-CEC6-4AA3-9160-E591FF0B2098}" srcId="{3562E1B3-F457-44F1-BF5F-92AF18E28A57}" destId="{91B006F7-09A7-4AFE-9F4E-C1BADB01D500}" srcOrd="0" destOrd="0" parTransId="{C041079A-754E-41DD-9D16-E4179761165F}" sibTransId="{FA1B2D6F-1B68-4F49-9238-F515F9FBCC9D}"/>
    <dgm:cxn modelId="{7ABE6EF4-CB03-4E40-A125-655E67F6C9E6}" srcId="{CE231E3F-2B89-4AA4-9F48-A6FED290668A}" destId="{C6BC506A-9DEF-42EE-8A52-DF8C1C7AD690}" srcOrd="1" destOrd="0" parTransId="{6885EA2C-82DF-4127-9A8A-EA5A62226A8A}" sibTransId="{2FFA0A46-907A-4A94-B5D5-94370B24370F}"/>
    <dgm:cxn modelId="{A122577D-9142-4A9C-B146-61052E206091}" type="presParOf" srcId="{8A7E8D0A-1482-47E7-8D9F-9481E177EAAD}" destId="{DBC737ED-54AC-4A25-B465-373224F4C217}" srcOrd="0" destOrd="0" presId="urn:microsoft.com/office/officeart/2017/3/layout/HorizontalPathTimeline"/>
    <dgm:cxn modelId="{A4AA8349-614F-4DD5-A7C9-2D3A39E522AF}" type="presParOf" srcId="{8A7E8D0A-1482-47E7-8D9F-9481E177EAAD}" destId="{5E258F04-AE48-4100-B2C3-F1A9843A7691}" srcOrd="1" destOrd="0" presId="urn:microsoft.com/office/officeart/2017/3/layout/HorizontalPathTimeline"/>
    <dgm:cxn modelId="{377F99AE-4703-4469-B826-06B7BA86FE6D}" type="presParOf" srcId="{5E258F04-AE48-4100-B2C3-F1A9843A7691}" destId="{D38DF1E0-D9E0-4D28-BBD1-A807556422BD}" srcOrd="0" destOrd="0" presId="urn:microsoft.com/office/officeart/2017/3/layout/HorizontalPathTimeline"/>
    <dgm:cxn modelId="{9AF6A7FA-FA6B-49AC-AED1-8A720CD01F04}" type="presParOf" srcId="{D38DF1E0-D9E0-4D28-BBD1-A807556422BD}" destId="{3F38E392-8901-496B-AF8E-28EF3AB2A840}" srcOrd="0" destOrd="0" presId="urn:microsoft.com/office/officeart/2017/3/layout/HorizontalPathTimeline"/>
    <dgm:cxn modelId="{8B70AC4F-EAB7-4DB4-A92C-536C904ADAFA}" type="presParOf" srcId="{D38DF1E0-D9E0-4D28-BBD1-A807556422BD}" destId="{35AF1809-8CD4-4313-9911-6E48D7BB7176}" srcOrd="1" destOrd="0" presId="urn:microsoft.com/office/officeart/2017/3/layout/HorizontalPathTimeline"/>
    <dgm:cxn modelId="{035D2AE2-EB84-402E-8BAF-AED97955A536}" type="presParOf" srcId="{35AF1809-8CD4-4313-9911-6E48D7BB7176}" destId="{3A46AFF2-F9E8-4B10-8E2B-EE8DF8864630}" srcOrd="0" destOrd="0" presId="urn:microsoft.com/office/officeart/2017/3/layout/HorizontalPathTimeline"/>
    <dgm:cxn modelId="{FB52E4B6-682D-457E-9DC7-C88A301667EB}" type="presParOf" srcId="{35AF1809-8CD4-4313-9911-6E48D7BB7176}" destId="{417E8E21-AD85-4FE8-9106-4F3E4CC20E11}" srcOrd="1" destOrd="0" presId="urn:microsoft.com/office/officeart/2017/3/layout/HorizontalPathTimeline"/>
    <dgm:cxn modelId="{2D70E91A-1488-4059-9A59-3942475A1D04}" type="presParOf" srcId="{D38DF1E0-D9E0-4D28-BBD1-A807556422BD}" destId="{5AD5A7D3-9972-40BC-B2D0-45BA6FFCD39E}" srcOrd="2" destOrd="0" presId="urn:microsoft.com/office/officeart/2017/3/layout/HorizontalPathTimeline"/>
    <dgm:cxn modelId="{7A5B5C5E-1E85-47AB-B682-2E7A7CF8B0FF}" type="presParOf" srcId="{D38DF1E0-D9E0-4D28-BBD1-A807556422BD}" destId="{9F7DA9A8-13E4-4920-A697-3B85BDDF7A07}" srcOrd="3" destOrd="0" presId="urn:microsoft.com/office/officeart/2017/3/layout/HorizontalPathTimeline"/>
    <dgm:cxn modelId="{81B43852-AC83-4BEB-8910-7A3D0AF3659E}" type="presParOf" srcId="{D38DF1E0-D9E0-4D28-BBD1-A807556422BD}" destId="{F300D767-EAAA-42FF-A281-77584A78D361}" srcOrd="4" destOrd="0" presId="urn:microsoft.com/office/officeart/2017/3/layout/HorizontalPathTimeline"/>
    <dgm:cxn modelId="{B00DBF14-6A96-49B3-A5D1-E5B0BA75461B}" type="presParOf" srcId="{5E258F04-AE48-4100-B2C3-F1A9843A7691}" destId="{3C183C14-7312-4C55-AD9D-DD6B0DACD3D7}" srcOrd="1" destOrd="0" presId="urn:microsoft.com/office/officeart/2017/3/layout/HorizontalPathTimeline"/>
    <dgm:cxn modelId="{4A21C9C1-47F1-4E67-AB42-D0A0B4D6D0A7}" type="presParOf" srcId="{5E258F04-AE48-4100-B2C3-F1A9843A7691}" destId="{AA528B62-3E96-459E-ABB7-8F9CE583AB93}" srcOrd="2" destOrd="0" presId="urn:microsoft.com/office/officeart/2017/3/layout/HorizontalPathTimeline"/>
    <dgm:cxn modelId="{672F146D-6F02-4BA7-A058-5E33F2F3A3A1}" type="presParOf" srcId="{AA528B62-3E96-459E-ABB7-8F9CE583AB93}" destId="{ECF0460D-59DA-4984-A61B-7CC4CEA046DF}" srcOrd="0" destOrd="0" presId="urn:microsoft.com/office/officeart/2017/3/layout/HorizontalPathTimeline"/>
    <dgm:cxn modelId="{FD451550-7DA1-4F79-881E-4138F82303AB}" type="presParOf" srcId="{AA528B62-3E96-459E-ABB7-8F9CE583AB93}" destId="{B23392F0-CB89-4CA5-A9EC-4F92280D605D}" srcOrd="1" destOrd="0" presId="urn:microsoft.com/office/officeart/2017/3/layout/HorizontalPathTimeline"/>
    <dgm:cxn modelId="{46A7B383-27D7-431E-949C-D183AFA8F8A9}" type="presParOf" srcId="{B23392F0-CB89-4CA5-A9EC-4F92280D605D}" destId="{273CBECE-EA9B-447A-B1FA-0FAF62046DC7}" srcOrd="0" destOrd="0" presId="urn:microsoft.com/office/officeart/2017/3/layout/HorizontalPathTimeline"/>
    <dgm:cxn modelId="{FE34C18E-B1DA-4426-8894-64AB494C3A97}" type="presParOf" srcId="{B23392F0-CB89-4CA5-A9EC-4F92280D605D}" destId="{B9898DA5-B841-4B03-9CB1-5EB00045C4EC}" srcOrd="1" destOrd="0" presId="urn:microsoft.com/office/officeart/2017/3/layout/HorizontalPathTimeline"/>
    <dgm:cxn modelId="{773FEF7D-407D-4EC6-8415-19FA4D4AC848}" type="presParOf" srcId="{AA528B62-3E96-459E-ABB7-8F9CE583AB93}" destId="{DC997A2B-C869-40DF-B59D-41FF9A1EBA4C}" srcOrd="2" destOrd="0" presId="urn:microsoft.com/office/officeart/2017/3/layout/HorizontalPathTimeline"/>
    <dgm:cxn modelId="{803E6A60-459A-4802-896F-95E48EB7DDC3}" type="presParOf" srcId="{AA528B62-3E96-459E-ABB7-8F9CE583AB93}" destId="{DE14E304-DC8D-41F1-AD89-D6B0B587F32B}" srcOrd="3" destOrd="0" presId="urn:microsoft.com/office/officeart/2017/3/layout/HorizontalPathTimeline"/>
    <dgm:cxn modelId="{B2A23713-CF1C-4144-9D22-E1660DFF0AC4}" type="presParOf" srcId="{AA528B62-3E96-459E-ABB7-8F9CE583AB93}" destId="{7F57EB02-3A4C-4342-A0FC-56603B071A55}" srcOrd="4" destOrd="0" presId="urn:microsoft.com/office/officeart/2017/3/layout/HorizontalPathTimeline"/>
    <dgm:cxn modelId="{6635791B-2097-44CC-BFDC-F0A0052B5B1A}" type="presParOf" srcId="{5E258F04-AE48-4100-B2C3-F1A9843A7691}" destId="{512693DC-E1A1-417B-A6F4-149B327163BC}" srcOrd="3" destOrd="0" presId="urn:microsoft.com/office/officeart/2017/3/layout/HorizontalPathTimeline"/>
    <dgm:cxn modelId="{794DD79A-249E-4AD1-B4B3-8830E96ECD9C}" type="presParOf" srcId="{5E258F04-AE48-4100-B2C3-F1A9843A7691}" destId="{6400AFD7-62C5-45FC-BFFD-3BD69B404C33}" srcOrd="4" destOrd="0" presId="urn:microsoft.com/office/officeart/2017/3/layout/HorizontalPathTimeline"/>
    <dgm:cxn modelId="{2B97607E-E220-415B-A47A-BB44DCD8ED65}" type="presParOf" srcId="{6400AFD7-62C5-45FC-BFFD-3BD69B404C33}" destId="{C0E5221D-271C-4818-A80A-94CB6152ED06}" srcOrd="0" destOrd="0" presId="urn:microsoft.com/office/officeart/2017/3/layout/HorizontalPathTimeline"/>
    <dgm:cxn modelId="{94CB85FC-0969-46C1-BC48-449731D04DA7}" type="presParOf" srcId="{6400AFD7-62C5-45FC-BFFD-3BD69B404C33}" destId="{F7A18D30-5F28-4F57-8E95-01520A11324A}" srcOrd="1" destOrd="0" presId="urn:microsoft.com/office/officeart/2017/3/layout/HorizontalPathTimeline"/>
    <dgm:cxn modelId="{821539F3-7568-44F7-ABB7-D35D65E662D6}" type="presParOf" srcId="{F7A18D30-5F28-4F57-8E95-01520A11324A}" destId="{94D661B3-4863-4B84-A568-B8178FFF6233}" srcOrd="0" destOrd="0" presId="urn:microsoft.com/office/officeart/2017/3/layout/HorizontalPathTimeline"/>
    <dgm:cxn modelId="{067AC80D-C9F6-4114-B28E-2C6EC3C914B4}" type="presParOf" srcId="{F7A18D30-5F28-4F57-8E95-01520A11324A}" destId="{D183E377-E7E7-4378-AF6B-E66E6B32C122}" srcOrd="1" destOrd="0" presId="urn:microsoft.com/office/officeart/2017/3/layout/HorizontalPathTimeline"/>
    <dgm:cxn modelId="{FEC2B89E-92BB-4ED6-99AC-894DEC9D6F31}" type="presParOf" srcId="{6400AFD7-62C5-45FC-BFFD-3BD69B404C33}" destId="{25A36A17-D55F-40FA-8F09-E5B821666BF0}" srcOrd="2" destOrd="0" presId="urn:microsoft.com/office/officeart/2017/3/layout/HorizontalPathTimeline"/>
    <dgm:cxn modelId="{45FCD08F-304C-4CD5-8FF9-1864EBB96370}" type="presParOf" srcId="{6400AFD7-62C5-45FC-BFFD-3BD69B404C33}" destId="{F88EEA88-D425-4B50-8CC4-818BD5DBCCC6}" srcOrd="3" destOrd="0" presId="urn:microsoft.com/office/officeart/2017/3/layout/HorizontalPathTimeline"/>
    <dgm:cxn modelId="{E5478ED4-5CB5-4F39-9881-DE071A426E02}" type="presParOf" srcId="{6400AFD7-62C5-45FC-BFFD-3BD69B404C33}" destId="{6A9CFC85-8BB2-40E8-8E2C-74823D57F4A5}" srcOrd="4" destOrd="0" presId="urn:microsoft.com/office/officeart/2017/3/layout/HorizontalPathTimeline"/>
    <dgm:cxn modelId="{D1D151AC-B1BA-470F-8BDF-966B7C7D70DB}" type="presParOf" srcId="{5E258F04-AE48-4100-B2C3-F1A9843A7691}" destId="{0ADE5DC8-C4E0-4EE7-BB39-4A8EC6261CAA}" srcOrd="5" destOrd="0" presId="urn:microsoft.com/office/officeart/2017/3/layout/HorizontalPathTimeline"/>
    <dgm:cxn modelId="{874C8F67-F384-41CF-BD12-38CD70BC092B}" type="presParOf" srcId="{5E258F04-AE48-4100-B2C3-F1A9843A7691}" destId="{137589EA-AFE4-4F59-BBE6-57012D18C7DE}" srcOrd="6" destOrd="0" presId="urn:microsoft.com/office/officeart/2017/3/layout/HorizontalPathTimeline"/>
    <dgm:cxn modelId="{D527132C-1BE1-4F18-B3AB-5AC7C2521C01}" type="presParOf" srcId="{137589EA-AFE4-4F59-BBE6-57012D18C7DE}" destId="{985A3F10-4BF7-4D43-80FF-75949F89CB59}" srcOrd="0" destOrd="0" presId="urn:microsoft.com/office/officeart/2017/3/layout/HorizontalPathTimeline"/>
    <dgm:cxn modelId="{3374199E-7142-4C1F-80DA-38C0607DFD18}" type="presParOf" srcId="{137589EA-AFE4-4F59-BBE6-57012D18C7DE}" destId="{CA79F6EF-321F-43C3-8BB6-D39D8EA6E137}" srcOrd="1" destOrd="0" presId="urn:microsoft.com/office/officeart/2017/3/layout/HorizontalPathTimeline"/>
    <dgm:cxn modelId="{C4F71802-0034-4EA1-8CFC-5E83A8BBC197}" type="presParOf" srcId="{CA79F6EF-321F-43C3-8BB6-D39D8EA6E137}" destId="{92FCB917-4147-4863-87C8-3C4B4BE3C5E8}" srcOrd="0" destOrd="0" presId="urn:microsoft.com/office/officeart/2017/3/layout/HorizontalPathTimeline"/>
    <dgm:cxn modelId="{419B8395-70CE-45CE-B69F-72F614C1A3D9}" type="presParOf" srcId="{CA79F6EF-321F-43C3-8BB6-D39D8EA6E137}" destId="{EFEE6C77-3D35-4B67-8B44-E1429DF3DDAC}" srcOrd="1" destOrd="0" presId="urn:microsoft.com/office/officeart/2017/3/layout/HorizontalPathTimeline"/>
    <dgm:cxn modelId="{BD392DAD-A642-44E6-8FA3-85E8D4E8EB44}" type="presParOf" srcId="{137589EA-AFE4-4F59-BBE6-57012D18C7DE}" destId="{FFE7D819-4750-4FED-B2F9-045F09550E6E}" srcOrd="2" destOrd="0" presId="urn:microsoft.com/office/officeart/2017/3/layout/HorizontalPathTimeline"/>
    <dgm:cxn modelId="{1C4D63D8-C1BB-488C-AFD7-F81D5245013E}" type="presParOf" srcId="{137589EA-AFE4-4F59-BBE6-57012D18C7DE}" destId="{55184538-5036-492B-977C-850AA7B6759C}" srcOrd="3" destOrd="0" presId="urn:microsoft.com/office/officeart/2017/3/layout/HorizontalPathTimeline"/>
    <dgm:cxn modelId="{073B44D3-74A4-4060-9CB8-7171D5308F9C}" type="presParOf" srcId="{137589EA-AFE4-4F59-BBE6-57012D18C7DE}" destId="{59F0C8F2-86C2-41DA-B6A8-0C6593E3735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C75F5-AB8B-47D4-B706-31399B671F15}">
      <dsp:nvSpPr>
        <dsp:cNvPr id="0" name=""/>
        <dsp:cNvSpPr/>
      </dsp:nvSpPr>
      <dsp:spPr>
        <a:xfrm>
          <a:off x="251903" y="903187"/>
          <a:ext cx="775248" cy="77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C5AB7-0C18-419B-8E21-282D8A47189B}">
      <dsp:nvSpPr>
        <dsp:cNvPr id="0" name=""/>
        <dsp:cNvSpPr/>
      </dsp:nvSpPr>
      <dsp:spPr>
        <a:xfrm>
          <a:off x="417120" y="1068404"/>
          <a:ext cx="444814" cy="444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6815D-0A42-4DEF-9DF4-6A47D4790EB8}">
      <dsp:nvSpPr>
        <dsp:cNvPr id="0" name=""/>
        <dsp:cNvSpPr/>
      </dsp:nvSpPr>
      <dsp:spPr>
        <a:xfrm>
          <a:off x="4078"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ES" sz="1300" kern="1200"/>
            <a:t>Lógica Difusa</a:t>
          </a:r>
          <a:endParaRPr lang="en-US" sz="1300" kern="1200"/>
        </a:p>
      </dsp:txBody>
      <dsp:txXfrm>
        <a:off x="4078" y="1919906"/>
        <a:ext cx="1270898" cy="508359"/>
      </dsp:txXfrm>
    </dsp:sp>
    <dsp:sp modelId="{CC6B377F-8589-437B-881D-42D2D9C0483E}">
      <dsp:nvSpPr>
        <dsp:cNvPr id="0" name=""/>
        <dsp:cNvSpPr/>
      </dsp:nvSpPr>
      <dsp:spPr>
        <a:xfrm>
          <a:off x="1745208" y="903187"/>
          <a:ext cx="775248" cy="77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1F3B-C1A0-4816-8DBA-83AA57F1139A}">
      <dsp:nvSpPr>
        <dsp:cNvPr id="0" name=""/>
        <dsp:cNvSpPr/>
      </dsp:nvSpPr>
      <dsp:spPr>
        <a:xfrm>
          <a:off x="1910425" y="1068404"/>
          <a:ext cx="444814" cy="444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B0BCD4-B9F0-4F4D-8D37-5D11EAF53FA9}">
      <dsp:nvSpPr>
        <dsp:cNvPr id="0" name=""/>
        <dsp:cNvSpPr/>
      </dsp:nvSpPr>
      <dsp:spPr>
        <a:xfrm>
          <a:off x="1497383"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ES" sz="1300" kern="1200"/>
            <a:t>Sistemas de reglas difusas</a:t>
          </a:r>
          <a:endParaRPr lang="en-US" sz="1300" kern="1200"/>
        </a:p>
      </dsp:txBody>
      <dsp:txXfrm>
        <a:off x="1497383" y="1919906"/>
        <a:ext cx="1270898" cy="508359"/>
      </dsp:txXfrm>
    </dsp:sp>
    <dsp:sp modelId="{A0927129-0979-4721-BCC9-D0518FEC6B67}">
      <dsp:nvSpPr>
        <dsp:cNvPr id="0" name=""/>
        <dsp:cNvSpPr/>
      </dsp:nvSpPr>
      <dsp:spPr>
        <a:xfrm>
          <a:off x="3238514" y="903187"/>
          <a:ext cx="775248" cy="77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896BC0-FCD1-43C9-8AEF-627D96BA83BE}">
      <dsp:nvSpPr>
        <dsp:cNvPr id="0" name=""/>
        <dsp:cNvSpPr/>
      </dsp:nvSpPr>
      <dsp:spPr>
        <a:xfrm>
          <a:off x="3403731" y="1068404"/>
          <a:ext cx="444814" cy="444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C339ED-3FF9-449A-83A8-57917C975C4B}">
      <dsp:nvSpPr>
        <dsp:cNvPr id="0" name=""/>
        <dsp:cNvSpPr/>
      </dsp:nvSpPr>
      <dsp:spPr>
        <a:xfrm>
          <a:off x="2990689"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Algoritmos genéticos</a:t>
          </a:r>
          <a:endParaRPr lang="en-US" sz="1300" kern="1200"/>
        </a:p>
      </dsp:txBody>
      <dsp:txXfrm>
        <a:off x="2990689" y="1919906"/>
        <a:ext cx="1270898" cy="508359"/>
      </dsp:txXfrm>
    </dsp:sp>
    <dsp:sp modelId="{4AFA7DE6-CBB7-4C31-A259-ADBD13C7B0A5}">
      <dsp:nvSpPr>
        <dsp:cNvPr id="0" name=""/>
        <dsp:cNvSpPr/>
      </dsp:nvSpPr>
      <dsp:spPr>
        <a:xfrm>
          <a:off x="4731820" y="903187"/>
          <a:ext cx="775248" cy="775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28A47-5632-44A3-BF2C-8ECDFC622D9D}">
      <dsp:nvSpPr>
        <dsp:cNvPr id="0" name=""/>
        <dsp:cNvSpPr/>
      </dsp:nvSpPr>
      <dsp:spPr>
        <a:xfrm>
          <a:off x="4897037" y="1068404"/>
          <a:ext cx="444814" cy="444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601209-B446-4BD3-BCB8-8991F0291662}">
      <dsp:nvSpPr>
        <dsp:cNvPr id="0" name=""/>
        <dsp:cNvSpPr/>
      </dsp:nvSpPr>
      <dsp:spPr>
        <a:xfrm>
          <a:off x="4483995"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Estado del arte</a:t>
          </a:r>
          <a:endParaRPr lang="en-US" sz="1300" kern="1200"/>
        </a:p>
      </dsp:txBody>
      <dsp:txXfrm>
        <a:off x="4483995" y="1919906"/>
        <a:ext cx="1270898" cy="508359"/>
      </dsp:txXfrm>
    </dsp:sp>
    <dsp:sp modelId="{B6DC0C66-726C-409D-8EE0-27D9DF650460}">
      <dsp:nvSpPr>
        <dsp:cNvPr id="0" name=""/>
        <dsp:cNvSpPr/>
      </dsp:nvSpPr>
      <dsp:spPr>
        <a:xfrm>
          <a:off x="6225125" y="903187"/>
          <a:ext cx="775248" cy="7752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ED654-F6E9-4EE3-8369-61DECBA7787E}">
      <dsp:nvSpPr>
        <dsp:cNvPr id="0" name=""/>
        <dsp:cNvSpPr/>
      </dsp:nvSpPr>
      <dsp:spPr>
        <a:xfrm>
          <a:off x="6390342" y="1068404"/>
          <a:ext cx="444814" cy="4448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05679-B64B-4A4C-95CD-2F78E47D9038}">
      <dsp:nvSpPr>
        <dsp:cNvPr id="0" name=""/>
        <dsp:cNvSpPr/>
      </dsp:nvSpPr>
      <dsp:spPr>
        <a:xfrm>
          <a:off x="5977300"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Trabajo realizado</a:t>
          </a:r>
          <a:endParaRPr lang="en-US" sz="1300" kern="1200"/>
        </a:p>
      </dsp:txBody>
      <dsp:txXfrm>
        <a:off x="5977300" y="1919906"/>
        <a:ext cx="1270898" cy="508359"/>
      </dsp:txXfrm>
    </dsp:sp>
    <dsp:sp modelId="{61C0D0F6-6DA0-45AC-BA19-B819174F220F}">
      <dsp:nvSpPr>
        <dsp:cNvPr id="0" name=""/>
        <dsp:cNvSpPr/>
      </dsp:nvSpPr>
      <dsp:spPr>
        <a:xfrm>
          <a:off x="7718431" y="903187"/>
          <a:ext cx="775248" cy="77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2188B-B573-4B4F-8C2D-2E01C60A1BFA}">
      <dsp:nvSpPr>
        <dsp:cNvPr id="0" name=""/>
        <dsp:cNvSpPr/>
      </dsp:nvSpPr>
      <dsp:spPr>
        <a:xfrm>
          <a:off x="7883648" y="1068404"/>
          <a:ext cx="444814" cy="4448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E874C4-C1F0-46D0-865A-CFA350E7D840}">
      <dsp:nvSpPr>
        <dsp:cNvPr id="0" name=""/>
        <dsp:cNvSpPr/>
      </dsp:nvSpPr>
      <dsp:spPr>
        <a:xfrm>
          <a:off x="7470606" y="1919906"/>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Resultados</a:t>
          </a:r>
          <a:endParaRPr lang="en-US" sz="1300" kern="1200"/>
        </a:p>
      </dsp:txBody>
      <dsp:txXfrm>
        <a:off x="7470606" y="1919906"/>
        <a:ext cx="1270898" cy="508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B5549-0614-42C6-9012-08B25AEAA0BB}">
      <dsp:nvSpPr>
        <dsp:cNvPr id="0" name=""/>
        <dsp:cNvSpPr/>
      </dsp:nvSpPr>
      <dsp:spPr>
        <a:xfrm>
          <a:off x="2654" y="611920"/>
          <a:ext cx="1894978" cy="1203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9ED0B-9F1C-476D-964D-411F1245997D}">
      <dsp:nvSpPr>
        <dsp:cNvPr id="0" name=""/>
        <dsp:cNvSpPr/>
      </dsp:nvSpPr>
      <dsp:spPr>
        <a:xfrm>
          <a:off x="213207" y="811946"/>
          <a:ext cx="1894978" cy="12033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Es una técnica matemática que ayuda a interpretar conceptos ambiguos de forma computacional, como “caliente-frío”,”rápido-lento”. En la vida no todo es blanco o negro, también existen los grises</a:t>
          </a:r>
          <a:endParaRPr lang="en-US" sz="1000" kern="1200"/>
        </a:p>
      </dsp:txBody>
      <dsp:txXfrm>
        <a:off x="248451" y="847190"/>
        <a:ext cx="1824490" cy="1132823"/>
      </dsp:txXfrm>
    </dsp:sp>
    <dsp:sp modelId="{9551AD0D-210A-4900-BC38-42BD8A5C4A14}">
      <dsp:nvSpPr>
        <dsp:cNvPr id="0" name=""/>
        <dsp:cNvSpPr/>
      </dsp:nvSpPr>
      <dsp:spPr>
        <a:xfrm>
          <a:off x="2318738" y="611920"/>
          <a:ext cx="1894978" cy="1203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A4DB9-4D30-481D-8533-DE561CAF3328}">
      <dsp:nvSpPr>
        <dsp:cNvPr id="0" name=""/>
        <dsp:cNvSpPr/>
      </dsp:nvSpPr>
      <dsp:spPr>
        <a:xfrm>
          <a:off x="2529291" y="811946"/>
          <a:ext cx="1894978" cy="12033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Imaginen un aire acondicionado:</a:t>
          </a:r>
          <a:endParaRPr lang="en-US" sz="1000" kern="1200"/>
        </a:p>
      </dsp:txBody>
      <dsp:txXfrm>
        <a:off x="2564535" y="847190"/>
        <a:ext cx="1824490" cy="1132823"/>
      </dsp:txXfrm>
    </dsp:sp>
    <dsp:sp modelId="{467D2992-6E52-4EAF-8A21-1A591090AD71}">
      <dsp:nvSpPr>
        <dsp:cNvPr id="0" name=""/>
        <dsp:cNvSpPr/>
      </dsp:nvSpPr>
      <dsp:spPr>
        <a:xfrm>
          <a:off x="4634823" y="611920"/>
          <a:ext cx="1894978" cy="1203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417C3-68C5-4C1F-850B-AE15A2DBCF73}">
      <dsp:nvSpPr>
        <dsp:cNvPr id="0" name=""/>
        <dsp:cNvSpPr/>
      </dsp:nvSpPr>
      <dsp:spPr>
        <a:xfrm>
          <a:off x="4845376" y="811946"/>
          <a:ext cx="1894978" cy="12033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Si la temperatura es </a:t>
          </a:r>
          <a:r>
            <a:rPr lang="es-ES" sz="1000" b="1" kern="1200"/>
            <a:t>25°C</a:t>
          </a:r>
          <a:r>
            <a:rPr lang="es-ES" sz="1000" kern="1200"/>
            <a:t>, puede decidir que está "un poco caliente" y bajar un poco la velocidad del ventilador.</a:t>
          </a:r>
          <a:endParaRPr lang="en-US" sz="1000" kern="1200"/>
        </a:p>
      </dsp:txBody>
      <dsp:txXfrm>
        <a:off x="4880620" y="847190"/>
        <a:ext cx="1824490" cy="1132823"/>
      </dsp:txXfrm>
    </dsp:sp>
    <dsp:sp modelId="{2A7ADFB3-7600-4AD0-BA1B-D83DD9430B1E}">
      <dsp:nvSpPr>
        <dsp:cNvPr id="0" name=""/>
        <dsp:cNvSpPr/>
      </dsp:nvSpPr>
      <dsp:spPr>
        <a:xfrm>
          <a:off x="6950907" y="611920"/>
          <a:ext cx="1894978" cy="1203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6B487F-4458-4199-BEB0-DAD727F65FB9}">
      <dsp:nvSpPr>
        <dsp:cNvPr id="0" name=""/>
        <dsp:cNvSpPr/>
      </dsp:nvSpPr>
      <dsp:spPr>
        <a:xfrm>
          <a:off x="7161460" y="811946"/>
          <a:ext cx="1894978" cy="12033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Esto es diferente de la lógica tradicional, que diría simplemente "caliente o frío".</a:t>
          </a:r>
          <a:endParaRPr lang="en-US" sz="1000" kern="1200"/>
        </a:p>
      </dsp:txBody>
      <dsp:txXfrm>
        <a:off x="7196704" y="847190"/>
        <a:ext cx="1824490" cy="1132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B52F-D179-4820-902A-EC8E213CEFD7}">
      <dsp:nvSpPr>
        <dsp:cNvPr id="0" name=""/>
        <dsp:cNvSpPr/>
      </dsp:nvSpPr>
      <dsp:spPr>
        <a:xfrm>
          <a:off x="3143064" y="920"/>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b="1" kern="1200"/>
            <a:t>Cómo funciona:</a:t>
          </a:r>
          <a:endParaRPr lang="en-US" sz="700" kern="1200"/>
        </a:p>
      </dsp:txBody>
      <dsp:txXfrm>
        <a:off x="3159486" y="17342"/>
        <a:ext cx="1088564" cy="527860"/>
      </dsp:txXfrm>
    </dsp:sp>
    <dsp:sp modelId="{DCD64CB8-3F4C-43CA-90B9-98E46CCC5702}">
      <dsp:nvSpPr>
        <dsp:cNvPr id="0" name=""/>
        <dsp:cNvSpPr/>
      </dsp:nvSpPr>
      <dsp:spPr>
        <a:xfrm>
          <a:off x="3143064" y="645730"/>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kern="1200"/>
            <a:t>Un sistema de reglas difusas utiliza </a:t>
          </a:r>
          <a:r>
            <a:rPr lang="es-ES" sz="700" b="1" kern="1200"/>
            <a:t>"SI... ENTONCES"</a:t>
          </a:r>
          <a:r>
            <a:rPr lang="es-ES" sz="700" kern="1200"/>
            <a:t> para tomar decisiones.</a:t>
          </a:r>
          <a:endParaRPr lang="en-US" sz="700" kern="1200"/>
        </a:p>
      </dsp:txBody>
      <dsp:txXfrm>
        <a:off x="3159486" y="662152"/>
        <a:ext cx="1088564" cy="527860"/>
      </dsp:txXfrm>
    </dsp:sp>
    <dsp:sp modelId="{3E09D49E-EEB4-43EF-966A-1BEDAA554991}">
      <dsp:nvSpPr>
        <dsp:cNvPr id="0" name=""/>
        <dsp:cNvSpPr/>
      </dsp:nvSpPr>
      <dsp:spPr>
        <a:xfrm>
          <a:off x="3143064" y="1290540"/>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kern="1200"/>
            <a:t>Ejemplo:</a:t>
          </a:r>
          <a:endParaRPr lang="en-US" sz="700" kern="1200"/>
        </a:p>
      </dsp:txBody>
      <dsp:txXfrm>
        <a:off x="3159486" y="1306962"/>
        <a:ext cx="1088564" cy="527860"/>
      </dsp:txXfrm>
    </dsp:sp>
    <dsp:sp modelId="{E800D56E-404E-4B68-A940-9D4B418DF3EB}">
      <dsp:nvSpPr>
        <dsp:cNvPr id="0" name=""/>
        <dsp:cNvSpPr/>
      </dsp:nvSpPr>
      <dsp:spPr>
        <a:xfrm rot="19457599">
          <a:off x="4212550" y="1393628"/>
          <a:ext cx="552407" cy="32124"/>
        </a:xfrm>
        <a:custGeom>
          <a:avLst/>
          <a:gdLst/>
          <a:ahLst/>
          <a:cxnLst/>
          <a:rect l="0" t="0" r="0" b="0"/>
          <a:pathLst>
            <a:path>
              <a:moveTo>
                <a:pt x="0" y="16062"/>
              </a:moveTo>
              <a:lnTo>
                <a:pt x="55240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4944" y="1395879"/>
        <a:ext cx="27620" cy="27620"/>
      </dsp:txXfrm>
    </dsp:sp>
    <dsp:sp modelId="{30F011CF-AED5-491B-8C1A-5C410B304569}">
      <dsp:nvSpPr>
        <dsp:cNvPr id="0" name=""/>
        <dsp:cNvSpPr/>
      </dsp:nvSpPr>
      <dsp:spPr>
        <a:xfrm>
          <a:off x="4713036" y="968135"/>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b="1" kern="1200"/>
            <a:t>Regla 1:</a:t>
          </a:r>
          <a:r>
            <a:rPr lang="es-ES" sz="700" kern="1200"/>
            <a:t> "SI la temperatura es alta ENTONCES sube el ventilador".</a:t>
          </a:r>
          <a:endParaRPr lang="en-US" sz="700" kern="1200"/>
        </a:p>
      </dsp:txBody>
      <dsp:txXfrm>
        <a:off x="4729458" y="984557"/>
        <a:ext cx="1088564" cy="527860"/>
      </dsp:txXfrm>
    </dsp:sp>
    <dsp:sp modelId="{3020B940-6139-40AC-8767-E68EB673D026}">
      <dsp:nvSpPr>
        <dsp:cNvPr id="0" name=""/>
        <dsp:cNvSpPr/>
      </dsp:nvSpPr>
      <dsp:spPr>
        <a:xfrm rot="2142401">
          <a:off x="4212550" y="1716032"/>
          <a:ext cx="552407" cy="32124"/>
        </a:xfrm>
        <a:custGeom>
          <a:avLst/>
          <a:gdLst/>
          <a:ahLst/>
          <a:cxnLst/>
          <a:rect l="0" t="0" r="0" b="0"/>
          <a:pathLst>
            <a:path>
              <a:moveTo>
                <a:pt x="0" y="16062"/>
              </a:moveTo>
              <a:lnTo>
                <a:pt x="55240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4944" y="1718284"/>
        <a:ext cx="27620" cy="27620"/>
      </dsp:txXfrm>
    </dsp:sp>
    <dsp:sp modelId="{65A56BD2-818E-48EE-99A6-66776DDB7B10}">
      <dsp:nvSpPr>
        <dsp:cNvPr id="0" name=""/>
        <dsp:cNvSpPr/>
      </dsp:nvSpPr>
      <dsp:spPr>
        <a:xfrm>
          <a:off x="4713036" y="1612945"/>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b="1" kern="1200"/>
            <a:t>Regla 2:</a:t>
          </a:r>
          <a:r>
            <a:rPr lang="es-ES" sz="700" kern="1200"/>
            <a:t> "SI la temperatura es baja ENTONCES reduce el ventilador".</a:t>
          </a:r>
          <a:endParaRPr lang="en-US" sz="700" kern="1200"/>
        </a:p>
      </dsp:txBody>
      <dsp:txXfrm>
        <a:off x="4729458" y="1629367"/>
        <a:ext cx="1088564" cy="527860"/>
      </dsp:txXfrm>
    </dsp:sp>
    <dsp:sp modelId="{C156838C-2270-4F09-8253-109D9C4E1180}">
      <dsp:nvSpPr>
        <dsp:cNvPr id="0" name=""/>
        <dsp:cNvSpPr/>
      </dsp:nvSpPr>
      <dsp:spPr>
        <a:xfrm>
          <a:off x="3143064" y="1935350"/>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b="1" kern="1200"/>
            <a:t>Visualización:</a:t>
          </a:r>
          <a:br>
            <a:rPr lang="es-ES" sz="700" kern="1200"/>
          </a:br>
          <a:r>
            <a:rPr lang="es-ES" sz="700" kern="1200"/>
            <a:t>Imaginen un semáforo:</a:t>
          </a:r>
          <a:endParaRPr lang="en-US" sz="700" kern="1200"/>
        </a:p>
      </dsp:txBody>
      <dsp:txXfrm>
        <a:off x="3159486" y="1951772"/>
        <a:ext cx="1088564" cy="527860"/>
      </dsp:txXfrm>
    </dsp:sp>
    <dsp:sp modelId="{31DCFB04-6BEC-4983-927A-DE2E8B4AAD0E}">
      <dsp:nvSpPr>
        <dsp:cNvPr id="0" name=""/>
        <dsp:cNvSpPr/>
      </dsp:nvSpPr>
      <dsp:spPr>
        <a:xfrm>
          <a:off x="3143064" y="2580160"/>
          <a:ext cx="1121408" cy="560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ES" sz="700" kern="1200"/>
            <a:t>Con lógica difusa, el semáforo ajustaría los tiempos de verde y rojo dependiendo del tráfico en tiempo real.</a:t>
          </a:r>
          <a:endParaRPr lang="en-US" sz="700" kern="1200"/>
        </a:p>
      </dsp:txBody>
      <dsp:txXfrm>
        <a:off x="3159486" y="2596582"/>
        <a:ext cx="1088564" cy="527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3B055-28FC-43A4-B8B1-D419155BF051}">
      <dsp:nvSpPr>
        <dsp:cNvPr id="0" name=""/>
        <dsp:cNvSpPr/>
      </dsp:nvSpPr>
      <dsp:spPr>
        <a:xfrm>
          <a:off x="0" y="1382"/>
          <a:ext cx="8745583" cy="700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2F41-8349-4BF3-AD5C-B8A461061A8A}">
      <dsp:nvSpPr>
        <dsp:cNvPr id="0" name=""/>
        <dsp:cNvSpPr/>
      </dsp:nvSpPr>
      <dsp:spPr>
        <a:xfrm>
          <a:off x="211984" y="159057"/>
          <a:ext cx="385427" cy="385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9EC25-BDA3-4C02-BAF4-735C3ABFC04D}">
      <dsp:nvSpPr>
        <dsp:cNvPr id="0" name=""/>
        <dsp:cNvSpPr/>
      </dsp:nvSpPr>
      <dsp:spPr>
        <a:xfrm>
          <a:off x="809396" y="1382"/>
          <a:ext cx="7936186" cy="700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6" tIns="74166" rIns="74166" bIns="74166" numCol="1" spcCol="1270" anchor="ctr" anchorCtr="0">
          <a:noAutofit/>
        </a:bodyPr>
        <a:lstStyle/>
        <a:p>
          <a:pPr marL="0" lvl="0" indent="0" algn="l" defTabSz="889000">
            <a:lnSpc>
              <a:spcPct val="90000"/>
            </a:lnSpc>
            <a:spcBef>
              <a:spcPct val="0"/>
            </a:spcBef>
            <a:spcAft>
              <a:spcPct val="35000"/>
            </a:spcAft>
            <a:buNone/>
          </a:pPr>
          <a:r>
            <a:rPr lang="es-MX" sz="2000" b="1" i="0" kern="1200" baseline="0"/>
            <a:t>Crea muchas soluciones iniciales</a:t>
          </a:r>
          <a:r>
            <a:rPr lang="es-MX" sz="2000" b="0" i="0" kern="1200" baseline="0"/>
            <a:t> (población).</a:t>
          </a:r>
          <a:endParaRPr lang="en-US" sz="2000" kern="1200"/>
        </a:p>
      </dsp:txBody>
      <dsp:txXfrm>
        <a:off x="809396" y="1382"/>
        <a:ext cx="7936186" cy="700776"/>
      </dsp:txXfrm>
    </dsp:sp>
    <dsp:sp modelId="{BCCAFF32-F090-4B8C-816D-8160BB1E2AE2}">
      <dsp:nvSpPr>
        <dsp:cNvPr id="0" name=""/>
        <dsp:cNvSpPr/>
      </dsp:nvSpPr>
      <dsp:spPr>
        <a:xfrm>
          <a:off x="0" y="877353"/>
          <a:ext cx="8745583" cy="700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F5F4B-CB27-4788-BD54-6C077F702369}">
      <dsp:nvSpPr>
        <dsp:cNvPr id="0" name=""/>
        <dsp:cNvSpPr/>
      </dsp:nvSpPr>
      <dsp:spPr>
        <a:xfrm>
          <a:off x="211984" y="1035028"/>
          <a:ext cx="385427" cy="385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F3A7D-E2CB-49D2-A478-782AA46FF1E2}">
      <dsp:nvSpPr>
        <dsp:cNvPr id="0" name=""/>
        <dsp:cNvSpPr/>
      </dsp:nvSpPr>
      <dsp:spPr>
        <a:xfrm>
          <a:off x="809396" y="877353"/>
          <a:ext cx="7936186" cy="700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6" tIns="74166" rIns="74166" bIns="74166" numCol="1" spcCol="1270" anchor="ctr" anchorCtr="0">
          <a:noAutofit/>
        </a:bodyPr>
        <a:lstStyle/>
        <a:p>
          <a:pPr marL="0" lvl="0" indent="0" algn="l" defTabSz="889000">
            <a:lnSpc>
              <a:spcPct val="90000"/>
            </a:lnSpc>
            <a:spcBef>
              <a:spcPct val="0"/>
            </a:spcBef>
            <a:spcAft>
              <a:spcPct val="35000"/>
            </a:spcAft>
            <a:buNone/>
          </a:pPr>
          <a:r>
            <a:rPr lang="es-MX" sz="2000" b="1" i="0" kern="1200" baseline="0"/>
            <a:t>Evalúa cuál es la mejor</a:t>
          </a:r>
          <a:r>
            <a:rPr lang="es-MX" sz="2000" b="0" i="0" kern="1200" baseline="0"/>
            <a:t> (selección).</a:t>
          </a:r>
          <a:endParaRPr lang="en-US" sz="2000" kern="1200"/>
        </a:p>
      </dsp:txBody>
      <dsp:txXfrm>
        <a:off x="809396" y="877353"/>
        <a:ext cx="7936186" cy="700776"/>
      </dsp:txXfrm>
    </dsp:sp>
    <dsp:sp modelId="{26833EDA-F828-4E16-BB9A-45B242F57CC1}">
      <dsp:nvSpPr>
        <dsp:cNvPr id="0" name=""/>
        <dsp:cNvSpPr/>
      </dsp:nvSpPr>
      <dsp:spPr>
        <a:xfrm>
          <a:off x="0" y="1753324"/>
          <a:ext cx="8745583" cy="700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ACF53-F12F-41DE-9FBD-E64A370A8F36}">
      <dsp:nvSpPr>
        <dsp:cNvPr id="0" name=""/>
        <dsp:cNvSpPr/>
      </dsp:nvSpPr>
      <dsp:spPr>
        <a:xfrm>
          <a:off x="211984" y="1910998"/>
          <a:ext cx="385427" cy="385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77394-A225-4D02-8244-B8A8A09A7EFE}">
      <dsp:nvSpPr>
        <dsp:cNvPr id="0" name=""/>
        <dsp:cNvSpPr/>
      </dsp:nvSpPr>
      <dsp:spPr>
        <a:xfrm>
          <a:off x="809396" y="1753324"/>
          <a:ext cx="7936186" cy="700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6" tIns="74166" rIns="74166" bIns="74166" numCol="1" spcCol="1270" anchor="ctr" anchorCtr="0">
          <a:noAutofit/>
        </a:bodyPr>
        <a:lstStyle/>
        <a:p>
          <a:pPr marL="0" lvl="0" indent="0" algn="l" defTabSz="889000">
            <a:lnSpc>
              <a:spcPct val="90000"/>
            </a:lnSpc>
            <a:spcBef>
              <a:spcPct val="0"/>
            </a:spcBef>
            <a:spcAft>
              <a:spcPct val="35000"/>
            </a:spcAft>
            <a:buNone/>
          </a:pPr>
          <a:r>
            <a:rPr lang="es-MX" sz="2000" b="1" i="0" kern="1200" baseline="0"/>
            <a:t>Mejora las mejores soluciones</a:t>
          </a:r>
          <a:r>
            <a:rPr lang="es-MX" sz="2000" b="0" i="0" kern="1200" baseline="0"/>
            <a:t> mezclándolas y mutándolas (cruce y mutación).</a:t>
          </a:r>
          <a:endParaRPr lang="en-US" sz="2000" kern="1200"/>
        </a:p>
      </dsp:txBody>
      <dsp:txXfrm>
        <a:off x="809396" y="1753324"/>
        <a:ext cx="7936186" cy="700776"/>
      </dsp:txXfrm>
    </dsp:sp>
    <dsp:sp modelId="{4A144C9A-898D-4864-B87D-810482C5ED9B}">
      <dsp:nvSpPr>
        <dsp:cNvPr id="0" name=""/>
        <dsp:cNvSpPr/>
      </dsp:nvSpPr>
      <dsp:spPr>
        <a:xfrm>
          <a:off x="0" y="2629294"/>
          <a:ext cx="8745583" cy="700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B2035-7D99-4D22-96CC-AC43B4978825}">
      <dsp:nvSpPr>
        <dsp:cNvPr id="0" name=""/>
        <dsp:cNvSpPr/>
      </dsp:nvSpPr>
      <dsp:spPr>
        <a:xfrm>
          <a:off x="211984" y="2786969"/>
          <a:ext cx="385427" cy="385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F9E3E4-E406-4E46-B630-6F811F13FE0D}">
      <dsp:nvSpPr>
        <dsp:cNvPr id="0" name=""/>
        <dsp:cNvSpPr/>
      </dsp:nvSpPr>
      <dsp:spPr>
        <a:xfrm>
          <a:off x="809396" y="2629294"/>
          <a:ext cx="7936186" cy="700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6" tIns="74166" rIns="74166" bIns="74166" numCol="1" spcCol="1270" anchor="ctr" anchorCtr="0">
          <a:noAutofit/>
        </a:bodyPr>
        <a:lstStyle/>
        <a:p>
          <a:pPr marL="0" lvl="0" indent="0" algn="l" defTabSz="889000">
            <a:lnSpc>
              <a:spcPct val="90000"/>
            </a:lnSpc>
            <a:spcBef>
              <a:spcPct val="0"/>
            </a:spcBef>
            <a:spcAft>
              <a:spcPct val="35000"/>
            </a:spcAft>
            <a:buNone/>
          </a:pPr>
          <a:r>
            <a:rPr lang="es-MX" sz="2000" b="1" i="0" kern="1200" baseline="0"/>
            <a:t>Repite hasta obtener el resultado óptimo</a:t>
          </a:r>
          <a:r>
            <a:rPr lang="es-MX" sz="2000" b="0" i="0" kern="1200" baseline="0"/>
            <a:t>. </a:t>
          </a:r>
          <a:endParaRPr lang="en-US" sz="2000" kern="1200"/>
        </a:p>
      </dsp:txBody>
      <dsp:txXfrm>
        <a:off x="809396" y="2629294"/>
        <a:ext cx="7936186" cy="7007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8E392-8901-496B-AF8E-28EF3AB2A840}">
      <dsp:nvSpPr>
        <dsp:cNvPr id="0" name=""/>
        <dsp:cNvSpPr/>
      </dsp:nvSpPr>
      <dsp:spPr>
        <a:xfrm>
          <a:off x="363381" y="1410794"/>
          <a:ext cx="2898202" cy="29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Ago.–Sep.</a:t>
          </a:r>
        </a:p>
      </dsp:txBody>
      <dsp:txXfrm>
        <a:off x="363381" y="1410794"/>
        <a:ext cx="2898202" cy="296871"/>
      </dsp:txXfrm>
    </dsp:sp>
    <dsp:sp modelId="{DBC737ED-54AC-4A25-B465-373224F4C217}">
      <dsp:nvSpPr>
        <dsp:cNvPr id="0" name=""/>
        <dsp:cNvSpPr/>
      </dsp:nvSpPr>
      <dsp:spPr>
        <a:xfrm>
          <a:off x="0" y="1261045"/>
          <a:ext cx="9059093" cy="1050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6AFF2-F9E8-4B10-8E2B-EE8DF8864630}">
      <dsp:nvSpPr>
        <dsp:cNvPr id="0" name=""/>
        <dsp:cNvSpPr/>
      </dsp:nvSpPr>
      <dsp:spPr>
        <a:xfrm>
          <a:off x="218470" y="12725"/>
          <a:ext cx="3188022" cy="8016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Estudio de conceptos clave: lógica difusa, sistemas basados en reglas y algoritmos genéticos.</a:t>
          </a:r>
        </a:p>
      </dsp:txBody>
      <dsp:txXfrm>
        <a:off x="218470" y="12725"/>
        <a:ext cx="3188022" cy="801699"/>
      </dsp:txXfrm>
    </dsp:sp>
    <dsp:sp modelId="{5AD5A7D3-9972-40BC-B2D0-45BA6FFCD39E}">
      <dsp:nvSpPr>
        <dsp:cNvPr id="0" name=""/>
        <dsp:cNvSpPr/>
      </dsp:nvSpPr>
      <dsp:spPr>
        <a:xfrm>
          <a:off x="1812482" y="814425"/>
          <a:ext cx="0" cy="44662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CF0460D-59DA-4984-A61B-7CC4CEA046DF}">
      <dsp:nvSpPr>
        <dsp:cNvPr id="0" name=""/>
        <dsp:cNvSpPr/>
      </dsp:nvSpPr>
      <dsp:spPr>
        <a:xfrm>
          <a:off x="2174757" y="919512"/>
          <a:ext cx="2898202" cy="29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Octubre</a:t>
          </a:r>
        </a:p>
      </dsp:txBody>
      <dsp:txXfrm>
        <a:off x="2174757" y="919512"/>
        <a:ext cx="2898202" cy="296871"/>
      </dsp:txXfrm>
    </dsp:sp>
    <dsp:sp modelId="{273CBECE-EA9B-447A-B1FA-0FAF62046DC7}">
      <dsp:nvSpPr>
        <dsp:cNvPr id="0" name=""/>
        <dsp:cNvSpPr/>
      </dsp:nvSpPr>
      <dsp:spPr>
        <a:xfrm>
          <a:off x="2029847" y="1812752"/>
          <a:ext cx="3188022" cy="60700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Investigación del estado del arte sobre la sinergia entre los métodos.</a:t>
          </a:r>
        </a:p>
      </dsp:txBody>
      <dsp:txXfrm>
        <a:off x="2029847" y="1812752"/>
        <a:ext cx="3188022" cy="607001"/>
      </dsp:txXfrm>
    </dsp:sp>
    <dsp:sp modelId="{DC997A2B-C869-40DF-B59D-41FF9A1EBA4C}">
      <dsp:nvSpPr>
        <dsp:cNvPr id="0" name=""/>
        <dsp:cNvSpPr/>
      </dsp:nvSpPr>
      <dsp:spPr>
        <a:xfrm>
          <a:off x="3623858" y="1366132"/>
          <a:ext cx="0" cy="44662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F7DA9A8-13E4-4920-A697-3B85BDDF7A07}">
      <dsp:nvSpPr>
        <dsp:cNvPr id="0" name=""/>
        <dsp:cNvSpPr/>
      </dsp:nvSpPr>
      <dsp:spPr>
        <a:xfrm>
          <a:off x="1779642" y="1280749"/>
          <a:ext cx="65679" cy="65679"/>
        </a:xfrm>
        <a:prstGeom prst="ellips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14E304-DC8D-41F1-AD89-D6B0B587F32B}">
      <dsp:nvSpPr>
        <dsp:cNvPr id="0" name=""/>
        <dsp:cNvSpPr/>
      </dsp:nvSpPr>
      <dsp:spPr>
        <a:xfrm>
          <a:off x="3591018" y="1280749"/>
          <a:ext cx="65679" cy="65679"/>
        </a:xfrm>
        <a:prstGeom prst="ellips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E5221D-271C-4818-A80A-94CB6152ED06}">
      <dsp:nvSpPr>
        <dsp:cNvPr id="0" name=""/>
        <dsp:cNvSpPr/>
      </dsp:nvSpPr>
      <dsp:spPr>
        <a:xfrm>
          <a:off x="3986133" y="1410794"/>
          <a:ext cx="2898202" cy="29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Noviembre</a:t>
          </a:r>
        </a:p>
      </dsp:txBody>
      <dsp:txXfrm>
        <a:off x="3986133" y="1410794"/>
        <a:ext cx="2898202" cy="296871"/>
      </dsp:txXfrm>
    </dsp:sp>
    <dsp:sp modelId="{94D661B3-4863-4B84-A568-B8178FFF6233}">
      <dsp:nvSpPr>
        <dsp:cNvPr id="0" name=""/>
        <dsp:cNvSpPr/>
      </dsp:nvSpPr>
      <dsp:spPr>
        <a:xfrm>
          <a:off x="3841223" y="207423"/>
          <a:ext cx="3188022" cy="60700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Análisis de los datasets Iris y Cáncer de Mama.</a:t>
          </a:r>
        </a:p>
      </dsp:txBody>
      <dsp:txXfrm>
        <a:off x="3841223" y="207423"/>
        <a:ext cx="3188022" cy="607001"/>
      </dsp:txXfrm>
    </dsp:sp>
    <dsp:sp modelId="{25A36A17-D55F-40FA-8F09-E5B821666BF0}">
      <dsp:nvSpPr>
        <dsp:cNvPr id="0" name=""/>
        <dsp:cNvSpPr/>
      </dsp:nvSpPr>
      <dsp:spPr>
        <a:xfrm>
          <a:off x="5435234" y="814425"/>
          <a:ext cx="0" cy="44662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5A3F10-4BF7-4D43-80FF-75949F89CB59}">
      <dsp:nvSpPr>
        <dsp:cNvPr id="0" name=""/>
        <dsp:cNvSpPr/>
      </dsp:nvSpPr>
      <dsp:spPr>
        <a:xfrm>
          <a:off x="5797509" y="919512"/>
          <a:ext cx="2898202" cy="296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Diciembre</a:t>
          </a:r>
        </a:p>
      </dsp:txBody>
      <dsp:txXfrm>
        <a:off x="5797509" y="919512"/>
        <a:ext cx="2898202" cy="296871"/>
      </dsp:txXfrm>
    </dsp:sp>
    <dsp:sp modelId="{92FCB917-4147-4863-87C8-3C4B4BE3C5E8}">
      <dsp:nvSpPr>
        <dsp:cNvPr id="0" name=""/>
        <dsp:cNvSpPr/>
      </dsp:nvSpPr>
      <dsp:spPr>
        <a:xfrm>
          <a:off x="5652599" y="1812752"/>
          <a:ext cx="3188022" cy="60700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Generación de reglas y cálculo del accuracy para ambos conjuntos de datos.</a:t>
          </a:r>
        </a:p>
      </dsp:txBody>
      <dsp:txXfrm>
        <a:off x="5652599" y="1812752"/>
        <a:ext cx="3188022" cy="607001"/>
      </dsp:txXfrm>
    </dsp:sp>
    <dsp:sp modelId="{FFE7D819-4750-4FED-B2F9-045F09550E6E}">
      <dsp:nvSpPr>
        <dsp:cNvPr id="0" name=""/>
        <dsp:cNvSpPr/>
      </dsp:nvSpPr>
      <dsp:spPr>
        <a:xfrm>
          <a:off x="7246610" y="1366132"/>
          <a:ext cx="0" cy="44662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88EEA88-D425-4B50-8CC4-818BD5DBCCC6}">
      <dsp:nvSpPr>
        <dsp:cNvPr id="0" name=""/>
        <dsp:cNvSpPr/>
      </dsp:nvSpPr>
      <dsp:spPr>
        <a:xfrm>
          <a:off x="5402394" y="1280749"/>
          <a:ext cx="65679" cy="65679"/>
        </a:xfrm>
        <a:prstGeom prst="ellips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5184538-5036-492B-977C-850AA7B6759C}">
      <dsp:nvSpPr>
        <dsp:cNvPr id="0" name=""/>
        <dsp:cNvSpPr/>
      </dsp:nvSpPr>
      <dsp:spPr>
        <a:xfrm>
          <a:off x="7213771" y="1280749"/>
          <a:ext cx="65679" cy="65679"/>
        </a:xfrm>
        <a:prstGeom prst="ellips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24216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86707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54289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50952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18410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18285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50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5191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9843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77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11/25/2024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08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11/25/2024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‹Nº›</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1056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0FB67B5F-2190-E518-E037-412DB8E6886C}"/>
              </a:ext>
            </a:extLst>
          </p:cNvPr>
          <p:cNvPicPr>
            <a:picLocks noChangeAspect="1"/>
          </p:cNvPicPr>
          <p:nvPr/>
        </p:nvPicPr>
        <p:blipFill>
          <a:blip r:embed="rId2"/>
          <a:srcRect l="31375" r="-2" b="-2"/>
          <a:stretch/>
        </p:blipFill>
        <p:spPr>
          <a:xfrm>
            <a:off x="7543800" y="10"/>
            <a:ext cx="4648202" cy="6857990"/>
          </a:xfrm>
          <a:prstGeom prst="rect">
            <a:avLst/>
          </a:prstGeom>
        </p:spPr>
      </p:pic>
      <p:sp>
        <p:nvSpPr>
          <p:cNvPr id="15"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3425B8-76F4-FD21-A7CB-3B4406230FEB}"/>
              </a:ext>
            </a:extLst>
          </p:cNvPr>
          <p:cNvSpPr>
            <a:spLocks noGrp="1"/>
          </p:cNvSpPr>
          <p:nvPr>
            <p:ph type="ctrTitle"/>
          </p:nvPr>
        </p:nvSpPr>
        <p:spPr>
          <a:xfrm>
            <a:off x="745044" y="2743200"/>
            <a:ext cx="4662104" cy="1828800"/>
          </a:xfrm>
        </p:spPr>
        <p:txBody>
          <a:bodyPr anchor="b">
            <a:normAutofit/>
          </a:bodyPr>
          <a:lstStyle/>
          <a:p>
            <a:pPr>
              <a:lnSpc>
                <a:spcPct val="110000"/>
              </a:lnSpc>
            </a:pPr>
            <a:r>
              <a:rPr lang="es-ES" sz="2000"/>
              <a:t>Clasificación Inteligente Sinergia entre lógica difusa y Algoritmos genéticos.</a:t>
            </a:r>
            <a:br>
              <a:rPr lang="es-ES" sz="2000"/>
            </a:br>
            <a:endParaRPr lang="es-MX" sz="2000"/>
          </a:p>
        </p:txBody>
      </p:sp>
      <p:sp>
        <p:nvSpPr>
          <p:cNvPr id="3" name="Subtítulo 2">
            <a:extLst>
              <a:ext uri="{FF2B5EF4-FFF2-40B4-BE49-F238E27FC236}">
                <a16:creationId xmlns:a16="http://schemas.microsoft.com/office/drawing/2014/main" id="{63F8C20B-B79E-2F3D-4CDD-2D9CCE39C834}"/>
              </a:ext>
            </a:extLst>
          </p:cNvPr>
          <p:cNvSpPr>
            <a:spLocks noGrp="1"/>
          </p:cNvSpPr>
          <p:nvPr>
            <p:ph type="subTitle" idx="1"/>
          </p:nvPr>
        </p:nvSpPr>
        <p:spPr>
          <a:xfrm>
            <a:off x="778799" y="4572001"/>
            <a:ext cx="4628349" cy="695864"/>
          </a:xfrm>
        </p:spPr>
        <p:txBody>
          <a:bodyPr anchor="t">
            <a:normAutofit/>
          </a:bodyPr>
          <a:lstStyle/>
          <a:p>
            <a:r>
              <a:rPr lang="es-ES"/>
              <a:t>Por: José Adrián Rodríguez González</a:t>
            </a:r>
            <a:endParaRPr lang="es-MX" dirty="0"/>
          </a:p>
        </p:txBody>
      </p:sp>
    </p:spTree>
    <p:extLst>
      <p:ext uri="{BB962C8B-B14F-4D97-AF65-F5344CB8AC3E}">
        <p14:creationId xmlns:p14="http://schemas.microsoft.com/office/powerpoint/2010/main" val="414824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12CE6E-EFBF-F92D-EFCE-D0EAEE4F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A35204-0670-6473-6686-1AB0165AB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13728D-16E6-4779-8412-94A242998428}"/>
              </a:ext>
            </a:extLst>
          </p:cNvPr>
          <p:cNvSpPr>
            <a:spLocks noGrp="1"/>
          </p:cNvSpPr>
          <p:nvPr>
            <p:ph type="title"/>
          </p:nvPr>
        </p:nvSpPr>
        <p:spPr>
          <a:xfrm>
            <a:off x="738786" y="656052"/>
            <a:ext cx="3909414" cy="1166217"/>
          </a:xfrm>
        </p:spPr>
        <p:txBody>
          <a:bodyPr anchor="t">
            <a:normAutofit/>
          </a:bodyPr>
          <a:lstStyle/>
          <a:p>
            <a:r>
              <a:rPr lang="es-ES" dirty="0"/>
              <a:t>Índice:</a:t>
            </a:r>
            <a:endParaRPr lang="es-MX" dirty="0"/>
          </a:p>
        </p:txBody>
      </p:sp>
      <p:graphicFrame>
        <p:nvGraphicFramePr>
          <p:cNvPr id="5" name="Marcador de contenido 2">
            <a:extLst>
              <a:ext uri="{FF2B5EF4-FFF2-40B4-BE49-F238E27FC236}">
                <a16:creationId xmlns:a16="http://schemas.microsoft.com/office/drawing/2014/main" id="{07F05ECD-6932-B90C-036D-644F4931206F}"/>
              </a:ext>
            </a:extLst>
          </p:cNvPr>
          <p:cNvGraphicFramePr>
            <a:graphicFrameLocks noGrp="1"/>
          </p:cNvGraphicFramePr>
          <p:nvPr>
            <p:ph idx="1"/>
            <p:extLst>
              <p:ext uri="{D42A27DB-BD31-4B8C-83A1-F6EECF244321}">
                <p14:modId xmlns:p14="http://schemas.microsoft.com/office/powerpoint/2010/main" val="2912406351"/>
              </p:ext>
            </p:extLst>
          </p:nvPr>
        </p:nvGraphicFramePr>
        <p:xfrm>
          <a:off x="1724297" y="2102696"/>
          <a:ext cx="8745583" cy="333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12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FEA777-1A99-F20D-9443-EF409644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765B66-9A1A-E313-CC34-9054F29C6D88}"/>
              </a:ext>
            </a:extLst>
          </p:cNvPr>
          <p:cNvSpPr>
            <a:spLocks noGrp="1"/>
          </p:cNvSpPr>
          <p:nvPr>
            <p:ph type="title"/>
          </p:nvPr>
        </p:nvSpPr>
        <p:spPr>
          <a:xfrm>
            <a:off x="766915" y="1295399"/>
            <a:ext cx="7619203" cy="1126525"/>
          </a:xfrm>
        </p:spPr>
        <p:txBody>
          <a:bodyPr anchor="ctr">
            <a:normAutofit/>
          </a:bodyPr>
          <a:lstStyle/>
          <a:p>
            <a:r>
              <a:rPr lang="es-ES" dirty="0"/>
              <a:t>Lógica difusa		</a:t>
            </a:r>
            <a:endParaRPr lang="es-MX" dirty="0"/>
          </a:p>
        </p:txBody>
      </p:sp>
      <p:graphicFrame>
        <p:nvGraphicFramePr>
          <p:cNvPr id="5" name="Marcador de contenido 2">
            <a:extLst>
              <a:ext uri="{FF2B5EF4-FFF2-40B4-BE49-F238E27FC236}">
                <a16:creationId xmlns:a16="http://schemas.microsoft.com/office/drawing/2014/main" id="{0C8DF586-72C3-B3D1-99B0-92193073A608}"/>
              </a:ext>
            </a:extLst>
          </p:cNvPr>
          <p:cNvGraphicFramePr>
            <a:graphicFrameLocks noGrp="1"/>
          </p:cNvGraphicFramePr>
          <p:nvPr>
            <p:ph idx="1"/>
            <p:extLst>
              <p:ext uri="{D42A27DB-BD31-4B8C-83A1-F6EECF244321}">
                <p14:modId xmlns:p14="http://schemas.microsoft.com/office/powerpoint/2010/main" val="646307721"/>
              </p:ext>
            </p:extLst>
          </p:nvPr>
        </p:nvGraphicFramePr>
        <p:xfrm>
          <a:off x="1561010" y="2780846"/>
          <a:ext cx="9059093" cy="2627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88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A54E1-85EB-1F32-E0DB-6D7256E7A89C}"/>
              </a:ext>
            </a:extLst>
          </p:cNvPr>
          <p:cNvSpPr>
            <a:spLocks noGrp="1"/>
          </p:cNvSpPr>
          <p:nvPr>
            <p:ph type="title"/>
          </p:nvPr>
        </p:nvSpPr>
        <p:spPr/>
        <p:txBody>
          <a:bodyPr/>
          <a:lstStyle/>
          <a:p>
            <a:r>
              <a:rPr lang="es-ES"/>
              <a:t>Sistemas basados en reglas difusas</a:t>
            </a:r>
            <a:endParaRPr lang="es-MX" dirty="0"/>
          </a:p>
        </p:txBody>
      </p:sp>
      <p:graphicFrame>
        <p:nvGraphicFramePr>
          <p:cNvPr id="5" name="Marcador de contenido 2">
            <a:extLst>
              <a:ext uri="{FF2B5EF4-FFF2-40B4-BE49-F238E27FC236}">
                <a16:creationId xmlns:a16="http://schemas.microsoft.com/office/drawing/2014/main" id="{2E046B52-3D6A-07B7-F4E5-89A233B8A92B}"/>
              </a:ext>
            </a:extLst>
          </p:cNvPr>
          <p:cNvGraphicFramePr>
            <a:graphicFrameLocks noGrp="1"/>
          </p:cNvGraphicFramePr>
          <p:nvPr>
            <p:ph idx="1"/>
          </p:nvPr>
        </p:nvGraphicFramePr>
        <p:xfrm>
          <a:off x="1620444" y="2419639"/>
          <a:ext cx="8977509" cy="3141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92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D12CE6E-EFBF-F92D-EFCE-D0EAEE4F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EAA35204-0670-6473-6686-1AB0165AB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AF8504-3F70-A3EC-9ED4-44B4169E7BC1}"/>
              </a:ext>
            </a:extLst>
          </p:cNvPr>
          <p:cNvSpPr>
            <a:spLocks noGrp="1"/>
          </p:cNvSpPr>
          <p:nvPr>
            <p:ph type="title"/>
          </p:nvPr>
        </p:nvSpPr>
        <p:spPr>
          <a:xfrm>
            <a:off x="738786" y="656052"/>
            <a:ext cx="3909414" cy="1166217"/>
          </a:xfrm>
        </p:spPr>
        <p:txBody>
          <a:bodyPr anchor="t">
            <a:normAutofit/>
          </a:bodyPr>
          <a:lstStyle/>
          <a:p>
            <a:r>
              <a:rPr lang="es-ES" dirty="0"/>
              <a:t>Algoritmos genéticos.	</a:t>
            </a:r>
            <a:endParaRPr lang="es-MX" dirty="0"/>
          </a:p>
        </p:txBody>
      </p:sp>
      <p:graphicFrame>
        <p:nvGraphicFramePr>
          <p:cNvPr id="16" name="Rectangle 1">
            <a:extLst>
              <a:ext uri="{FF2B5EF4-FFF2-40B4-BE49-F238E27FC236}">
                <a16:creationId xmlns:a16="http://schemas.microsoft.com/office/drawing/2014/main" id="{F8DB9C0C-4B6E-63FA-8650-232211CBD164}"/>
              </a:ext>
            </a:extLst>
          </p:cNvPr>
          <p:cNvGraphicFramePr>
            <a:graphicFrameLocks noGrp="1"/>
          </p:cNvGraphicFramePr>
          <p:nvPr>
            <p:ph idx="1"/>
            <p:extLst>
              <p:ext uri="{D42A27DB-BD31-4B8C-83A1-F6EECF244321}">
                <p14:modId xmlns:p14="http://schemas.microsoft.com/office/powerpoint/2010/main" val="1059313405"/>
              </p:ext>
            </p:extLst>
          </p:nvPr>
        </p:nvGraphicFramePr>
        <p:xfrm>
          <a:off x="1724297" y="2102696"/>
          <a:ext cx="8745583" cy="333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93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FEA777-1A99-F20D-9443-EF409644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9" y="936478"/>
            <a:ext cx="10314136" cy="49822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81F725-63C9-2357-47F7-CFECD8054709}"/>
              </a:ext>
            </a:extLst>
          </p:cNvPr>
          <p:cNvSpPr>
            <a:spLocks noGrp="1"/>
          </p:cNvSpPr>
          <p:nvPr>
            <p:ph type="title"/>
          </p:nvPr>
        </p:nvSpPr>
        <p:spPr>
          <a:xfrm>
            <a:off x="766915" y="1295399"/>
            <a:ext cx="7619203" cy="1126525"/>
          </a:xfrm>
        </p:spPr>
        <p:txBody>
          <a:bodyPr anchor="ctr">
            <a:normAutofit/>
          </a:bodyPr>
          <a:lstStyle/>
          <a:p>
            <a:r>
              <a:rPr lang="es-ES" dirty="0"/>
              <a:t>Cronograma	</a:t>
            </a:r>
            <a:endParaRPr lang="es-MX" dirty="0"/>
          </a:p>
        </p:txBody>
      </p:sp>
      <p:graphicFrame>
        <p:nvGraphicFramePr>
          <p:cNvPr id="6" name="Rectangle 1">
            <a:extLst>
              <a:ext uri="{FF2B5EF4-FFF2-40B4-BE49-F238E27FC236}">
                <a16:creationId xmlns:a16="http://schemas.microsoft.com/office/drawing/2014/main" id="{ABF1AE28-16E3-068D-DD8C-8832CC0E760D}"/>
              </a:ext>
            </a:extLst>
          </p:cNvPr>
          <p:cNvGraphicFramePr>
            <a:graphicFrameLocks noGrp="1"/>
          </p:cNvGraphicFramePr>
          <p:nvPr>
            <p:ph idx="1"/>
            <p:extLst>
              <p:ext uri="{D42A27DB-BD31-4B8C-83A1-F6EECF244321}">
                <p14:modId xmlns:p14="http://schemas.microsoft.com/office/powerpoint/2010/main" val="2812675000"/>
              </p:ext>
            </p:extLst>
          </p:nvPr>
        </p:nvGraphicFramePr>
        <p:xfrm>
          <a:off x="1561010" y="2780846"/>
          <a:ext cx="9059093" cy="2627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88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6AF49-EE3F-8FFD-C9EF-64973150912C}"/>
              </a:ext>
            </a:extLst>
          </p:cNvPr>
          <p:cNvSpPr>
            <a:spLocks noGrp="1"/>
          </p:cNvSpPr>
          <p:nvPr>
            <p:ph type="title"/>
          </p:nvPr>
        </p:nvSpPr>
        <p:spPr>
          <a:xfrm>
            <a:off x="1607245" y="1229005"/>
            <a:ext cx="8111402" cy="444599"/>
          </a:xfrm>
        </p:spPr>
        <p:txBody>
          <a:bodyPr>
            <a:normAutofit fontScale="90000"/>
          </a:bodyPr>
          <a:lstStyle/>
          <a:p>
            <a:r>
              <a:rPr lang="es-ES" dirty="0"/>
              <a:t>Resultados</a:t>
            </a:r>
            <a:endParaRPr lang="es-MX" dirty="0"/>
          </a:p>
        </p:txBody>
      </p:sp>
      <p:graphicFrame>
        <p:nvGraphicFramePr>
          <p:cNvPr id="4" name="Marcador de contenido 3">
            <a:extLst>
              <a:ext uri="{FF2B5EF4-FFF2-40B4-BE49-F238E27FC236}">
                <a16:creationId xmlns:a16="http://schemas.microsoft.com/office/drawing/2014/main" id="{15086714-486A-62F6-9452-295C5F828577}"/>
              </a:ext>
            </a:extLst>
          </p:cNvPr>
          <p:cNvGraphicFramePr>
            <a:graphicFrameLocks noGrp="1"/>
          </p:cNvGraphicFramePr>
          <p:nvPr>
            <p:ph idx="1"/>
            <p:extLst>
              <p:ext uri="{D42A27DB-BD31-4B8C-83A1-F6EECF244321}">
                <p14:modId xmlns:p14="http://schemas.microsoft.com/office/powerpoint/2010/main" val="3330714646"/>
              </p:ext>
            </p:extLst>
          </p:nvPr>
        </p:nvGraphicFramePr>
        <p:xfrm>
          <a:off x="1620838" y="2386668"/>
          <a:ext cx="4209512" cy="2257722"/>
        </p:xfrm>
        <a:graphic>
          <a:graphicData uri="http://schemas.openxmlformats.org/drawingml/2006/table">
            <a:tbl>
              <a:tblPr firstRow="1" bandRow="1">
                <a:tableStyleId>{5C22544A-7EE6-4342-B048-85BDC9FD1C3A}</a:tableStyleId>
              </a:tblPr>
              <a:tblGrid>
                <a:gridCol w="1052378">
                  <a:extLst>
                    <a:ext uri="{9D8B030D-6E8A-4147-A177-3AD203B41FA5}">
                      <a16:colId xmlns:a16="http://schemas.microsoft.com/office/drawing/2014/main" val="72325772"/>
                    </a:ext>
                  </a:extLst>
                </a:gridCol>
                <a:gridCol w="1052378">
                  <a:extLst>
                    <a:ext uri="{9D8B030D-6E8A-4147-A177-3AD203B41FA5}">
                      <a16:colId xmlns:a16="http://schemas.microsoft.com/office/drawing/2014/main" val="3707057916"/>
                    </a:ext>
                  </a:extLst>
                </a:gridCol>
                <a:gridCol w="1052378">
                  <a:extLst>
                    <a:ext uri="{9D8B030D-6E8A-4147-A177-3AD203B41FA5}">
                      <a16:colId xmlns:a16="http://schemas.microsoft.com/office/drawing/2014/main" val="522853654"/>
                    </a:ext>
                  </a:extLst>
                </a:gridCol>
                <a:gridCol w="1052378">
                  <a:extLst>
                    <a:ext uri="{9D8B030D-6E8A-4147-A177-3AD203B41FA5}">
                      <a16:colId xmlns:a16="http://schemas.microsoft.com/office/drawing/2014/main" val="2617138985"/>
                    </a:ext>
                  </a:extLst>
                </a:gridCol>
              </a:tblGrid>
              <a:tr h="376287">
                <a:tc>
                  <a:txBody>
                    <a:bodyPr/>
                    <a:lstStyle/>
                    <a:p>
                      <a:r>
                        <a:rPr lang="es-ES" dirty="0"/>
                        <a:t>Regla</a:t>
                      </a:r>
                      <a:endParaRPr lang="es-MX" dirty="0"/>
                    </a:p>
                  </a:txBody>
                  <a:tcPr/>
                </a:tc>
                <a:tc>
                  <a:txBody>
                    <a:bodyPr/>
                    <a:lstStyle/>
                    <a:p>
                      <a:r>
                        <a:rPr lang="es-ES" dirty="0"/>
                        <a:t>Fitness</a:t>
                      </a:r>
                      <a:endParaRPr lang="es-MX" dirty="0"/>
                    </a:p>
                  </a:txBody>
                  <a:tcPr/>
                </a:tc>
                <a:tc>
                  <a:txBody>
                    <a:bodyPr/>
                    <a:lstStyle/>
                    <a:p>
                      <a:r>
                        <a:rPr lang="es-ES" dirty="0"/>
                        <a:t>CF</a:t>
                      </a:r>
                      <a:endParaRPr lang="es-MX" dirty="0"/>
                    </a:p>
                  </a:txBody>
                  <a:tcPr/>
                </a:tc>
                <a:tc>
                  <a:txBody>
                    <a:bodyPr/>
                    <a:lstStyle/>
                    <a:p>
                      <a:r>
                        <a:rPr lang="es-ES" dirty="0"/>
                        <a:t>Clase</a:t>
                      </a:r>
                      <a:endParaRPr lang="es-MX" dirty="0"/>
                    </a:p>
                  </a:txBody>
                  <a:tcPr/>
                </a:tc>
                <a:extLst>
                  <a:ext uri="{0D108BD9-81ED-4DB2-BD59-A6C34878D82A}">
                    <a16:rowId xmlns:a16="http://schemas.microsoft.com/office/drawing/2014/main" val="3861578753"/>
                  </a:ext>
                </a:extLst>
              </a:tr>
              <a:tr h="376287">
                <a:tc>
                  <a:txBody>
                    <a:bodyPr/>
                    <a:lstStyle/>
                    <a:p>
                      <a:r>
                        <a:rPr lang="es-ES" dirty="0"/>
                        <a:t>[0,0,0,0]</a:t>
                      </a:r>
                      <a:endParaRPr lang="es-MX" dirty="0"/>
                    </a:p>
                  </a:txBody>
                  <a:tcPr/>
                </a:tc>
                <a:tc>
                  <a:txBody>
                    <a:bodyPr/>
                    <a:lstStyle/>
                    <a:p>
                      <a:r>
                        <a:rPr lang="es-ES" dirty="0"/>
                        <a:t>20</a:t>
                      </a:r>
                      <a:endParaRPr lang="es-MX" dirty="0"/>
                    </a:p>
                  </a:txBody>
                  <a:tcPr/>
                </a:tc>
                <a:tc>
                  <a:txBody>
                    <a:bodyPr/>
                    <a:lstStyle/>
                    <a:p>
                      <a:r>
                        <a:rPr lang="es-ES" dirty="0"/>
                        <a:t>0.2571</a:t>
                      </a:r>
                      <a:endParaRPr lang="es-MX" dirty="0"/>
                    </a:p>
                  </a:txBody>
                  <a:tcPr/>
                </a:tc>
                <a:tc>
                  <a:txBody>
                    <a:bodyPr/>
                    <a:lstStyle/>
                    <a:p>
                      <a:r>
                        <a:rPr lang="es-ES" dirty="0"/>
                        <a:t>1</a:t>
                      </a:r>
                      <a:endParaRPr lang="es-MX" dirty="0"/>
                    </a:p>
                  </a:txBody>
                  <a:tcPr/>
                </a:tc>
                <a:extLst>
                  <a:ext uri="{0D108BD9-81ED-4DB2-BD59-A6C34878D82A}">
                    <a16:rowId xmlns:a16="http://schemas.microsoft.com/office/drawing/2014/main" val="3213472343"/>
                  </a:ext>
                </a:extLst>
              </a:tr>
              <a:tr h="376287">
                <a:tc>
                  <a:txBody>
                    <a:bodyPr/>
                    <a:lstStyle/>
                    <a:p>
                      <a:r>
                        <a:rPr lang="es-ES" dirty="0"/>
                        <a:t>[3,1,0,0]</a:t>
                      </a:r>
                      <a:endParaRPr lang="es-MX" dirty="0"/>
                    </a:p>
                  </a:txBody>
                  <a:tcPr/>
                </a:tc>
                <a:tc>
                  <a:txBody>
                    <a:bodyPr/>
                    <a:lstStyle/>
                    <a:p>
                      <a:r>
                        <a:rPr lang="es-ES" dirty="0"/>
                        <a:t>2</a:t>
                      </a:r>
                      <a:endParaRPr lang="es-MX" dirty="0"/>
                    </a:p>
                  </a:txBody>
                  <a:tcPr/>
                </a:tc>
                <a:tc>
                  <a:txBody>
                    <a:bodyPr/>
                    <a:lstStyle/>
                    <a:p>
                      <a:r>
                        <a:rPr lang="es-ES" dirty="0"/>
                        <a:t>0.4311</a:t>
                      </a:r>
                      <a:endParaRPr lang="es-MX" dirty="0"/>
                    </a:p>
                  </a:txBody>
                  <a:tcPr/>
                </a:tc>
                <a:tc>
                  <a:txBody>
                    <a:bodyPr/>
                    <a:lstStyle/>
                    <a:p>
                      <a:r>
                        <a:rPr lang="es-ES" dirty="0"/>
                        <a:t>1</a:t>
                      </a:r>
                      <a:endParaRPr lang="es-MX" dirty="0"/>
                    </a:p>
                  </a:txBody>
                  <a:tcPr/>
                </a:tc>
                <a:extLst>
                  <a:ext uri="{0D108BD9-81ED-4DB2-BD59-A6C34878D82A}">
                    <a16:rowId xmlns:a16="http://schemas.microsoft.com/office/drawing/2014/main" val="4282150562"/>
                  </a:ext>
                </a:extLst>
              </a:tr>
              <a:tr h="376287">
                <a:tc>
                  <a:txBody>
                    <a:bodyPr/>
                    <a:lstStyle/>
                    <a:p>
                      <a:r>
                        <a:rPr lang="es-ES" dirty="0"/>
                        <a:t>[0,1,4,1]</a:t>
                      </a:r>
                      <a:endParaRPr lang="es-MX" dirty="0"/>
                    </a:p>
                  </a:txBody>
                  <a:tcPr/>
                </a:tc>
                <a:tc>
                  <a:txBody>
                    <a:bodyPr/>
                    <a:lstStyle/>
                    <a:p>
                      <a:r>
                        <a:rPr lang="es-ES" dirty="0"/>
                        <a:t>0</a:t>
                      </a:r>
                      <a:endParaRPr lang="es-MX" dirty="0"/>
                    </a:p>
                  </a:txBody>
                  <a:tcPr/>
                </a:tc>
                <a:tc>
                  <a:txBody>
                    <a:bodyPr/>
                    <a:lstStyle/>
                    <a:p>
                      <a:r>
                        <a:rPr lang="es-ES" dirty="0"/>
                        <a:t>0.4197</a:t>
                      </a:r>
                      <a:endParaRPr lang="es-MX" dirty="0"/>
                    </a:p>
                  </a:txBody>
                  <a:tcPr/>
                </a:tc>
                <a:tc>
                  <a:txBody>
                    <a:bodyPr/>
                    <a:lstStyle/>
                    <a:p>
                      <a:r>
                        <a:rPr lang="es-ES" dirty="0"/>
                        <a:t>2</a:t>
                      </a:r>
                      <a:endParaRPr lang="es-MX" dirty="0"/>
                    </a:p>
                  </a:txBody>
                  <a:tcPr/>
                </a:tc>
                <a:extLst>
                  <a:ext uri="{0D108BD9-81ED-4DB2-BD59-A6C34878D82A}">
                    <a16:rowId xmlns:a16="http://schemas.microsoft.com/office/drawing/2014/main" val="1194663821"/>
                  </a:ext>
                </a:extLst>
              </a:tr>
              <a:tr h="376287">
                <a:tc>
                  <a:txBody>
                    <a:bodyPr/>
                    <a:lstStyle/>
                    <a:p>
                      <a:r>
                        <a:rPr lang="es-ES" dirty="0"/>
                        <a:t>[4,5,1,1]</a:t>
                      </a:r>
                      <a:endParaRPr lang="es-MX" dirty="0"/>
                    </a:p>
                  </a:txBody>
                  <a:tcPr/>
                </a:tc>
                <a:tc>
                  <a:txBody>
                    <a:bodyPr/>
                    <a:lstStyle/>
                    <a:p>
                      <a:r>
                        <a:rPr lang="es-ES" dirty="0"/>
                        <a:t>0</a:t>
                      </a:r>
                      <a:endParaRPr lang="es-MX" dirty="0"/>
                    </a:p>
                  </a:txBody>
                  <a:tcPr/>
                </a:tc>
                <a:tc>
                  <a:txBody>
                    <a:bodyPr/>
                    <a:lstStyle/>
                    <a:p>
                      <a:r>
                        <a:rPr lang="es-ES" dirty="0"/>
                        <a:t>1.0000</a:t>
                      </a:r>
                      <a:endParaRPr lang="es-MX" dirty="0"/>
                    </a:p>
                  </a:txBody>
                  <a:tcPr/>
                </a:tc>
                <a:tc>
                  <a:txBody>
                    <a:bodyPr/>
                    <a:lstStyle/>
                    <a:p>
                      <a:r>
                        <a:rPr lang="es-ES" dirty="0"/>
                        <a:t>2</a:t>
                      </a:r>
                      <a:endParaRPr lang="es-MX" dirty="0"/>
                    </a:p>
                  </a:txBody>
                  <a:tcPr/>
                </a:tc>
                <a:extLst>
                  <a:ext uri="{0D108BD9-81ED-4DB2-BD59-A6C34878D82A}">
                    <a16:rowId xmlns:a16="http://schemas.microsoft.com/office/drawing/2014/main" val="3827162988"/>
                  </a:ext>
                </a:extLst>
              </a:tr>
              <a:tr h="376287">
                <a:tc>
                  <a:txBody>
                    <a:bodyPr/>
                    <a:lstStyle/>
                    <a:p>
                      <a:r>
                        <a:rPr lang="es-ES" dirty="0"/>
                        <a:t>[1,1,0,2]</a:t>
                      </a:r>
                      <a:endParaRPr lang="es-MX" dirty="0"/>
                    </a:p>
                  </a:txBody>
                  <a:tcPr/>
                </a:tc>
                <a:tc>
                  <a:txBody>
                    <a:bodyPr/>
                    <a:lstStyle/>
                    <a:p>
                      <a:r>
                        <a:rPr lang="es-ES" dirty="0"/>
                        <a:t>0</a:t>
                      </a:r>
                      <a:endParaRPr lang="es-MX" dirty="0"/>
                    </a:p>
                  </a:txBody>
                  <a:tcPr/>
                </a:tc>
                <a:tc>
                  <a:txBody>
                    <a:bodyPr/>
                    <a:lstStyle/>
                    <a:p>
                      <a:r>
                        <a:rPr lang="es-ES" dirty="0"/>
                        <a:t>0.9803</a:t>
                      </a:r>
                      <a:endParaRPr lang="es-MX" dirty="0"/>
                    </a:p>
                  </a:txBody>
                  <a:tcPr/>
                </a:tc>
                <a:tc>
                  <a:txBody>
                    <a:bodyPr/>
                    <a:lstStyle/>
                    <a:p>
                      <a:r>
                        <a:rPr lang="es-ES" dirty="0"/>
                        <a:t>1</a:t>
                      </a:r>
                      <a:endParaRPr lang="es-MX" dirty="0"/>
                    </a:p>
                  </a:txBody>
                  <a:tcPr/>
                </a:tc>
                <a:extLst>
                  <a:ext uri="{0D108BD9-81ED-4DB2-BD59-A6C34878D82A}">
                    <a16:rowId xmlns:a16="http://schemas.microsoft.com/office/drawing/2014/main" val="4092311551"/>
                  </a:ext>
                </a:extLst>
              </a:tr>
            </a:tbl>
          </a:graphicData>
        </a:graphic>
      </p:graphicFrame>
      <p:graphicFrame>
        <p:nvGraphicFramePr>
          <p:cNvPr id="5" name="Marcador de contenido 3">
            <a:extLst>
              <a:ext uri="{FF2B5EF4-FFF2-40B4-BE49-F238E27FC236}">
                <a16:creationId xmlns:a16="http://schemas.microsoft.com/office/drawing/2014/main" id="{05EF3600-3C2C-F211-CEEF-5A5428CD6367}"/>
              </a:ext>
            </a:extLst>
          </p:cNvPr>
          <p:cNvGraphicFramePr>
            <a:graphicFrameLocks/>
          </p:cNvGraphicFramePr>
          <p:nvPr>
            <p:extLst>
              <p:ext uri="{D42A27DB-BD31-4B8C-83A1-F6EECF244321}">
                <p14:modId xmlns:p14="http://schemas.microsoft.com/office/powerpoint/2010/main" val="756636162"/>
              </p:ext>
            </p:extLst>
          </p:nvPr>
        </p:nvGraphicFramePr>
        <p:xfrm>
          <a:off x="6044268" y="2405543"/>
          <a:ext cx="4832116" cy="1483360"/>
        </p:xfrm>
        <a:graphic>
          <a:graphicData uri="http://schemas.openxmlformats.org/drawingml/2006/table">
            <a:tbl>
              <a:tblPr firstRow="1" bandRow="1">
                <a:tableStyleId>{5C22544A-7EE6-4342-B048-85BDC9FD1C3A}</a:tableStyleId>
              </a:tblPr>
              <a:tblGrid>
                <a:gridCol w="1208029">
                  <a:extLst>
                    <a:ext uri="{9D8B030D-6E8A-4147-A177-3AD203B41FA5}">
                      <a16:colId xmlns:a16="http://schemas.microsoft.com/office/drawing/2014/main" val="72325772"/>
                    </a:ext>
                  </a:extLst>
                </a:gridCol>
                <a:gridCol w="1208029">
                  <a:extLst>
                    <a:ext uri="{9D8B030D-6E8A-4147-A177-3AD203B41FA5}">
                      <a16:colId xmlns:a16="http://schemas.microsoft.com/office/drawing/2014/main" val="3707057916"/>
                    </a:ext>
                  </a:extLst>
                </a:gridCol>
                <a:gridCol w="1208029">
                  <a:extLst>
                    <a:ext uri="{9D8B030D-6E8A-4147-A177-3AD203B41FA5}">
                      <a16:colId xmlns:a16="http://schemas.microsoft.com/office/drawing/2014/main" val="522853654"/>
                    </a:ext>
                  </a:extLst>
                </a:gridCol>
                <a:gridCol w="1208029">
                  <a:extLst>
                    <a:ext uri="{9D8B030D-6E8A-4147-A177-3AD203B41FA5}">
                      <a16:colId xmlns:a16="http://schemas.microsoft.com/office/drawing/2014/main" val="2617138985"/>
                    </a:ext>
                  </a:extLst>
                </a:gridCol>
              </a:tblGrid>
              <a:tr h="370840">
                <a:tc>
                  <a:txBody>
                    <a:bodyPr/>
                    <a:lstStyle/>
                    <a:p>
                      <a:r>
                        <a:rPr lang="es-ES" dirty="0"/>
                        <a:t>Regla</a:t>
                      </a:r>
                      <a:endParaRPr lang="es-MX" dirty="0"/>
                    </a:p>
                  </a:txBody>
                  <a:tcPr/>
                </a:tc>
                <a:tc>
                  <a:txBody>
                    <a:bodyPr/>
                    <a:lstStyle/>
                    <a:p>
                      <a:r>
                        <a:rPr lang="es-ES" dirty="0"/>
                        <a:t>Fitness</a:t>
                      </a:r>
                      <a:endParaRPr lang="es-MX" dirty="0"/>
                    </a:p>
                  </a:txBody>
                  <a:tcPr/>
                </a:tc>
                <a:tc>
                  <a:txBody>
                    <a:bodyPr/>
                    <a:lstStyle/>
                    <a:p>
                      <a:r>
                        <a:rPr lang="es-ES" dirty="0"/>
                        <a:t>CF</a:t>
                      </a:r>
                      <a:endParaRPr lang="es-MX" dirty="0"/>
                    </a:p>
                  </a:txBody>
                  <a:tcPr/>
                </a:tc>
                <a:tc>
                  <a:txBody>
                    <a:bodyPr/>
                    <a:lstStyle/>
                    <a:p>
                      <a:r>
                        <a:rPr lang="es-ES" dirty="0"/>
                        <a:t>Clase</a:t>
                      </a:r>
                      <a:endParaRPr lang="es-MX" dirty="0"/>
                    </a:p>
                  </a:txBody>
                  <a:tcPr/>
                </a:tc>
                <a:extLst>
                  <a:ext uri="{0D108BD9-81ED-4DB2-BD59-A6C34878D82A}">
                    <a16:rowId xmlns:a16="http://schemas.microsoft.com/office/drawing/2014/main" val="3861578753"/>
                  </a:ext>
                </a:extLst>
              </a:tr>
              <a:tr h="370840">
                <a:tc>
                  <a:txBody>
                    <a:bodyPr/>
                    <a:lstStyle/>
                    <a:p>
                      <a:r>
                        <a:rPr lang="es-ES" dirty="0"/>
                        <a:t>[0,0,5,0]</a:t>
                      </a:r>
                      <a:endParaRPr lang="es-MX" dirty="0"/>
                    </a:p>
                  </a:txBody>
                  <a:tcPr/>
                </a:tc>
                <a:tc>
                  <a:txBody>
                    <a:bodyPr/>
                    <a:lstStyle/>
                    <a:p>
                      <a:r>
                        <a:rPr lang="es-ES" dirty="0"/>
                        <a:t>8</a:t>
                      </a:r>
                      <a:endParaRPr lang="es-MX" dirty="0"/>
                    </a:p>
                  </a:txBody>
                  <a:tcPr/>
                </a:tc>
                <a:tc>
                  <a:txBody>
                    <a:bodyPr/>
                    <a:lstStyle/>
                    <a:p>
                      <a:r>
                        <a:rPr lang="es-ES" dirty="0"/>
                        <a:t>0.8678</a:t>
                      </a:r>
                      <a:endParaRPr lang="es-MX" dirty="0"/>
                    </a:p>
                  </a:txBody>
                  <a:tcPr/>
                </a:tc>
                <a:tc>
                  <a:txBody>
                    <a:bodyPr/>
                    <a:lstStyle/>
                    <a:p>
                      <a:r>
                        <a:rPr lang="es-ES" dirty="0"/>
                        <a:t>3</a:t>
                      </a:r>
                      <a:endParaRPr lang="es-MX" dirty="0"/>
                    </a:p>
                  </a:txBody>
                  <a:tcPr/>
                </a:tc>
                <a:extLst>
                  <a:ext uri="{0D108BD9-81ED-4DB2-BD59-A6C34878D82A}">
                    <a16:rowId xmlns:a16="http://schemas.microsoft.com/office/drawing/2014/main" val="3213472343"/>
                  </a:ext>
                </a:extLst>
              </a:tr>
              <a:tr h="370840">
                <a:tc>
                  <a:txBody>
                    <a:bodyPr/>
                    <a:lstStyle/>
                    <a:p>
                      <a:r>
                        <a:rPr lang="es-ES" dirty="0"/>
                        <a:t>[0,0,2,0]</a:t>
                      </a:r>
                      <a:endParaRPr lang="es-MX" dirty="0"/>
                    </a:p>
                  </a:txBody>
                  <a:tcPr/>
                </a:tc>
                <a:tc>
                  <a:txBody>
                    <a:bodyPr/>
                    <a:lstStyle/>
                    <a:p>
                      <a:r>
                        <a:rPr lang="es-ES" dirty="0"/>
                        <a:t>8</a:t>
                      </a:r>
                      <a:endParaRPr lang="es-MX" dirty="0"/>
                    </a:p>
                  </a:txBody>
                  <a:tcPr/>
                </a:tc>
                <a:tc>
                  <a:txBody>
                    <a:bodyPr/>
                    <a:lstStyle/>
                    <a:p>
                      <a:r>
                        <a:rPr lang="es-ES" dirty="0"/>
                        <a:t>1.0000</a:t>
                      </a:r>
                      <a:endParaRPr lang="es-MX" dirty="0"/>
                    </a:p>
                  </a:txBody>
                  <a:tcPr/>
                </a:tc>
                <a:tc>
                  <a:txBody>
                    <a:bodyPr/>
                    <a:lstStyle/>
                    <a:p>
                      <a:r>
                        <a:rPr lang="es-ES" dirty="0"/>
                        <a:t>1</a:t>
                      </a:r>
                      <a:endParaRPr lang="es-MX" dirty="0"/>
                    </a:p>
                  </a:txBody>
                  <a:tcPr/>
                </a:tc>
                <a:extLst>
                  <a:ext uri="{0D108BD9-81ED-4DB2-BD59-A6C34878D82A}">
                    <a16:rowId xmlns:a16="http://schemas.microsoft.com/office/drawing/2014/main" val="4282150562"/>
                  </a:ext>
                </a:extLst>
              </a:tr>
              <a:tr h="370840">
                <a:tc>
                  <a:txBody>
                    <a:bodyPr/>
                    <a:lstStyle/>
                    <a:p>
                      <a:r>
                        <a:rPr lang="es-ES" dirty="0"/>
                        <a:t>[0,0,4,4</a:t>
                      </a:r>
                      <a:r>
                        <a:rPr lang="es-MX" dirty="0"/>
                        <a:t>]</a:t>
                      </a:r>
                      <a:endParaRPr lang="es-ES" dirty="0"/>
                    </a:p>
                  </a:txBody>
                  <a:tcPr/>
                </a:tc>
                <a:tc>
                  <a:txBody>
                    <a:bodyPr/>
                    <a:lstStyle/>
                    <a:p>
                      <a:r>
                        <a:rPr lang="es-ES" dirty="0"/>
                        <a:t>3</a:t>
                      </a:r>
                      <a:endParaRPr lang="es-MX" dirty="0"/>
                    </a:p>
                  </a:txBody>
                  <a:tcPr/>
                </a:tc>
                <a:tc>
                  <a:txBody>
                    <a:bodyPr/>
                    <a:lstStyle/>
                    <a:p>
                      <a:r>
                        <a:rPr lang="es-ES" dirty="0"/>
                        <a:t>0.7149</a:t>
                      </a:r>
                      <a:endParaRPr lang="es-MX" dirty="0"/>
                    </a:p>
                  </a:txBody>
                  <a:tcPr/>
                </a:tc>
                <a:tc>
                  <a:txBody>
                    <a:bodyPr/>
                    <a:lstStyle/>
                    <a:p>
                      <a:r>
                        <a:rPr lang="es-ES" dirty="0"/>
                        <a:t>2</a:t>
                      </a:r>
                      <a:endParaRPr lang="es-MX" dirty="0"/>
                    </a:p>
                  </a:txBody>
                  <a:tcPr/>
                </a:tc>
                <a:extLst>
                  <a:ext uri="{0D108BD9-81ED-4DB2-BD59-A6C34878D82A}">
                    <a16:rowId xmlns:a16="http://schemas.microsoft.com/office/drawing/2014/main" val="1194663821"/>
                  </a:ext>
                </a:extLst>
              </a:tr>
            </a:tbl>
          </a:graphicData>
        </a:graphic>
      </p:graphicFrame>
      <p:sp>
        <p:nvSpPr>
          <p:cNvPr id="6" name="Título 1">
            <a:extLst>
              <a:ext uri="{FF2B5EF4-FFF2-40B4-BE49-F238E27FC236}">
                <a16:creationId xmlns:a16="http://schemas.microsoft.com/office/drawing/2014/main" id="{0BAF12C4-48FF-BD1F-3AC0-900BA74AE512}"/>
              </a:ext>
            </a:extLst>
          </p:cNvPr>
          <p:cNvSpPr txBox="1">
            <a:spLocks/>
          </p:cNvSpPr>
          <p:nvPr/>
        </p:nvSpPr>
        <p:spPr>
          <a:xfrm>
            <a:off x="6223621" y="2017552"/>
            <a:ext cx="3838220" cy="318773"/>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s-ES" dirty="0"/>
              <a:t>Iris</a:t>
            </a:r>
            <a:endParaRPr lang="es-MX" dirty="0"/>
          </a:p>
        </p:txBody>
      </p:sp>
      <p:sp>
        <p:nvSpPr>
          <p:cNvPr id="7" name="Título 1">
            <a:extLst>
              <a:ext uri="{FF2B5EF4-FFF2-40B4-BE49-F238E27FC236}">
                <a16:creationId xmlns:a16="http://schemas.microsoft.com/office/drawing/2014/main" id="{3E6C432D-C860-42CC-0FAC-5A0FE7B78332}"/>
              </a:ext>
            </a:extLst>
          </p:cNvPr>
          <p:cNvSpPr txBox="1">
            <a:spLocks/>
          </p:cNvSpPr>
          <p:nvPr/>
        </p:nvSpPr>
        <p:spPr>
          <a:xfrm>
            <a:off x="1916239" y="1891726"/>
            <a:ext cx="3978425" cy="444599"/>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s-ES" dirty="0" err="1"/>
              <a:t>Cancer</a:t>
            </a:r>
            <a:r>
              <a:rPr lang="es-ES" dirty="0"/>
              <a:t> de Mama Wisconsin</a:t>
            </a:r>
            <a:endParaRPr lang="es-MX" dirty="0"/>
          </a:p>
        </p:txBody>
      </p:sp>
      <p:sp>
        <p:nvSpPr>
          <p:cNvPr id="8" name="Título 1">
            <a:extLst>
              <a:ext uri="{FF2B5EF4-FFF2-40B4-BE49-F238E27FC236}">
                <a16:creationId xmlns:a16="http://schemas.microsoft.com/office/drawing/2014/main" id="{6C17E4D5-48D1-3645-4CFC-722BDF8A3736}"/>
              </a:ext>
            </a:extLst>
          </p:cNvPr>
          <p:cNvSpPr txBox="1">
            <a:spLocks/>
          </p:cNvSpPr>
          <p:nvPr/>
        </p:nvSpPr>
        <p:spPr>
          <a:xfrm>
            <a:off x="1851925" y="4581796"/>
            <a:ext cx="3978425" cy="44459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gn="ctr"/>
            <a:r>
              <a:rPr lang="es-ES" sz="1200" dirty="0"/>
              <a:t>Accuracy:62.7%</a:t>
            </a:r>
            <a:br>
              <a:rPr lang="es-ES" sz="1200" dirty="0"/>
            </a:br>
            <a:endParaRPr lang="es-MX" sz="1200" dirty="0"/>
          </a:p>
        </p:txBody>
      </p:sp>
      <p:sp>
        <p:nvSpPr>
          <p:cNvPr id="9" name="Título 1">
            <a:extLst>
              <a:ext uri="{FF2B5EF4-FFF2-40B4-BE49-F238E27FC236}">
                <a16:creationId xmlns:a16="http://schemas.microsoft.com/office/drawing/2014/main" id="{38E76D41-0DA1-A01D-78ED-DF7E54543686}"/>
              </a:ext>
            </a:extLst>
          </p:cNvPr>
          <p:cNvSpPr txBox="1">
            <a:spLocks/>
          </p:cNvSpPr>
          <p:nvPr/>
        </p:nvSpPr>
        <p:spPr>
          <a:xfrm>
            <a:off x="6471113" y="3888903"/>
            <a:ext cx="3978425" cy="444599"/>
          </a:xfrm>
          <a:prstGeom prst="rect">
            <a:avLst/>
          </a:prstGeom>
        </p:spPr>
        <p:txBody>
          <a:bodyPr vert="horz" lIns="91440" tIns="45720" rIns="91440" bIns="45720" rtlCol="0" anchor="b">
            <a:normAutofit fontScale="97500"/>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s-ES" sz="1200" dirty="0" err="1"/>
              <a:t>Accuracy</a:t>
            </a:r>
            <a:r>
              <a:rPr lang="es-ES" sz="1200"/>
              <a:t>: 99</a:t>
            </a:r>
            <a:r>
              <a:rPr lang="es-ES" sz="1200" dirty="0"/>
              <a:t>%</a:t>
            </a:r>
            <a:endParaRPr lang="es-MX" dirty="0"/>
          </a:p>
        </p:txBody>
      </p:sp>
    </p:spTree>
    <p:extLst>
      <p:ext uri="{BB962C8B-B14F-4D97-AF65-F5344CB8AC3E}">
        <p14:creationId xmlns:p14="http://schemas.microsoft.com/office/powerpoint/2010/main" val="2946079012"/>
      </p:ext>
    </p:extLst>
  </p:cSld>
  <p:clrMapOvr>
    <a:masterClrMapping/>
  </p:clrMapOvr>
</p:sld>
</file>

<file path=ppt/theme/theme1.xml><?xml version="1.0" encoding="utf-8"?>
<a:theme xmlns:a="http://schemas.openxmlformats.org/drawingml/2006/main" name="LimelightVTI">
  <a:themeElements>
    <a:clrScheme name="AnalogousFromLightSeedLeftStep">
      <a:dk1>
        <a:srgbClr val="000000"/>
      </a:dk1>
      <a:lt1>
        <a:srgbClr val="FFFFFF"/>
      </a:lt1>
      <a:dk2>
        <a:srgbClr val="223C2E"/>
      </a:dk2>
      <a:lt2>
        <a:srgbClr val="E8E6E2"/>
      </a:lt2>
      <a:accent1>
        <a:srgbClr val="7996E3"/>
      </a:accent1>
      <a:accent2>
        <a:srgbClr val="49ADD9"/>
      </a:accent2>
      <a:accent3>
        <a:srgbClr val="54B2A8"/>
      </a:accent3>
      <a:accent4>
        <a:srgbClr val="4BB67E"/>
      </a:accent4>
      <a:accent5>
        <a:srgbClr val="49B84F"/>
      </a:accent5>
      <a:accent6>
        <a:srgbClr val="70B44A"/>
      </a:accent6>
      <a:hlink>
        <a:srgbClr val="918158"/>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95</TotalTime>
  <Words>367</Words>
  <Application>Microsoft Office PowerPoint</Application>
  <PresentationFormat>Panorámica</PresentationFormat>
  <Paragraphs>81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Trade Gothic Next Cond</vt:lpstr>
      <vt:lpstr>Trade Gothic Next Light</vt:lpstr>
      <vt:lpstr>LimelightVTI</vt:lpstr>
      <vt:lpstr>Clasificación Inteligente Sinergia entre lógica difusa y Algoritmos genéticos. </vt:lpstr>
      <vt:lpstr>Índice:</vt:lpstr>
      <vt:lpstr>Lógica difusa  </vt:lpstr>
      <vt:lpstr>Sistemas basados en reglas difusas</vt:lpstr>
      <vt:lpstr>Algoritmos genéticos. </vt:lpstr>
      <vt:lpstr>Cronograma </vt:lpstr>
      <vt:lpstr>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Inteligente Sinergia entre lógica difusa y Algoritmos genéticos. </dc:title>
  <dc:creator>JOSE ADRIAN RODRIGUEZ GONZALEZ</dc:creator>
  <cp:lastModifiedBy>JOSE ADRIAN RODRIGUEZ GONZALEZ</cp:lastModifiedBy>
  <cp:revision>1</cp:revision>
  <dcterms:created xsi:type="dcterms:W3CDTF">2024-11-25T20:10:59Z</dcterms:created>
  <dcterms:modified xsi:type="dcterms:W3CDTF">2024-11-25T21:46:30Z</dcterms:modified>
</cp:coreProperties>
</file>