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63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06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210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70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204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56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65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40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77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483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9329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9F46-1312-4B82-B5BF-6F73867DB327}" type="datetimeFigureOut">
              <a:rPr lang="es-VE" smtClean="0"/>
              <a:t>03/07/2022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7E89-271D-48F5-9192-AE64F00305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86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22104" y="263047"/>
            <a:ext cx="3144033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de Ventas de Sucursales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2103" y="4461354"/>
            <a:ext cx="3144033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8992" y="4461354"/>
            <a:ext cx="3144033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8053" y="4461354"/>
            <a:ext cx="3144033" cy="111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>
            <a:stCxn id="4" idx="2"/>
            <a:endCxn id="5" idx="0"/>
          </p:cNvCxnSpPr>
          <p:nvPr/>
        </p:nvCxnSpPr>
        <p:spPr>
          <a:xfrm flipH="1">
            <a:off x="6194120" y="1377863"/>
            <a:ext cx="1" cy="30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1"/>
            <a:endCxn id="7" idx="0"/>
          </p:cNvCxnSpPr>
          <p:nvPr/>
        </p:nvCxnSpPr>
        <p:spPr>
          <a:xfrm rot="10800000" flipV="1">
            <a:off x="2240070" y="820454"/>
            <a:ext cx="2382034" cy="364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4" idx="3"/>
          </p:cNvCxnSpPr>
          <p:nvPr/>
        </p:nvCxnSpPr>
        <p:spPr>
          <a:xfrm>
            <a:off x="7766137" y="820455"/>
            <a:ext cx="2680570" cy="3640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10225" y="3219189"/>
            <a:ext cx="1503123" cy="102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Total1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Total2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Total3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Total4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558937" y="3419605"/>
            <a:ext cx="1631517" cy="8267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</a:p>
          <a:p>
            <a:pPr algn="ctr"/>
            <a:r>
              <a:rPr lang="es-V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MontoGanancia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95514" y="3219189"/>
            <a:ext cx="1503123" cy="102713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Total1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Total2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Total3</a:t>
            </a:r>
          </a:p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Total4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526305" y="3419605"/>
            <a:ext cx="1631517" cy="8267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</a:p>
          <a:p>
            <a:pPr algn="ctr"/>
            <a:r>
              <a:rPr lang="es-V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MontoGanancia</a:t>
            </a:r>
            <a:endParaRPr lang="es-V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1913348" y="3219189"/>
            <a:ext cx="212486" cy="739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8190454" y="3245285"/>
            <a:ext cx="212486" cy="739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300995" y="3375503"/>
            <a:ext cx="324376" cy="87082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10021826" y="3483019"/>
            <a:ext cx="324376" cy="87082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Vladi1000</dc:creator>
  <cp:lastModifiedBy>Vladi1000</cp:lastModifiedBy>
  <cp:revision>4</cp:revision>
  <dcterms:created xsi:type="dcterms:W3CDTF">2022-07-04T00:31:44Z</dcterms:created>
  <dcterms:modified xsi:type="dcterms:W3CDTF">2022-07-04T00:59:51Z</dcterms:modified>
</cp:coreProperties>
</file>