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9470" autoAdjust="0"/>
  </p:normalViewPr>
  <p:slideViewPr>
    <p:cSldViewPr>
      <p:cViewPr varScale="1">
        <p:scale>
          <a:sx n="73" d="100"/>
          <a:sy n="73" d="100"/>
        </p:scale>
        <p:origin x="157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www.businessmodelgeneration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businessmodelgeneration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25046"/>
              </p:ext>
            </p:extLst>
          </p:nvPr>
        </p:nvGraphicFramePr>
        <p:xfrm>
          <a:off x="152400" y="457200"/>
          <a:ext cx="8839200" cy="68046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     Key</a:t>
                      </a:r>
                      <a:r>
                        <a:rPr lang="en-AU" sz="1200" b="1" baseline="0" dirty="0" smtClean="0"/>
                        <a:t> Partners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algn="just"/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algn="just"/>
                      <a:r>
                        <a:rPr lang="en-AU" sz="1400" b="0" dirty="0" err="1" smtClean="0">
                          <a:latin typeface="Arial Narrow" panose="020B0606020202030204" pitchFamily="34" charset="0"/>
                        </a:rPr>
                        <a:t>Nuestras</a:t>
                      </a:r>
                      <a:r>
                        <a:rPr lang="en-AU" sz="1400" b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dirty="0" err="1" smtClean="0">
                          <a:latin typeface="Arial Narrow" panose="020B0606020202030204" pitchFamily="34" charset="0"/>
                        </a:rPr>
                        <a:t>asociaciones</a:t>
                      </a:r>
                      <a:r>
                        <a:rPr lang="en-AU" sz="1400" b="0" dirty="0" smtClean="0">
                          <a:latin typeface="Arial Narrow" panose="020B0606020202030204" pitchFamily="34" charset="0"/>
                        </a:rPr>
                        <a:t> claves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serán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las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siguientes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endParaRPr lang="en-AU" sz="14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dirty="0" err="1" smtClean="0">
                          <a:latin typeface="Arial Narrow" panose="020B0606020202030204" pitchFamily="34" charset="0"/>
                        </a:rPr>
                        <a:t>Partidos</a:t>
                      </a:r>
                      <a:r>
                        <a:rPr lang="en-AU" sz="1400" b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dirty="0" err="1" smtClean="0">
                          <a:latin typeface="Arial Narrow" panose="020B0606020202030204" pitchFamily="34" charset="0"/>
                        </a:rPr>
                        <a:t>Políticos</a:t>
                      </a:r>
                      <a:endParaRPr lang="en-AU" sz="1400" b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dirty="0" err="1" smtClean="0">
                          <a:latin typeface="Arial Narrow" panose="020B0606020202030204" pitchFamily="34" charset="0"/>
                        </a:rPr>
                        <a:t>Sindicatos</a:t>
                      </a:r>
                      <a:endParaRPr lang="en-AU" sz="1400" b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dirty="0" err="1" smtClean="0">
                          <a:latin typeface="Arial Narrow" panose="020B0606020202030204" pitchFamily="34" charset="0"/>
                        </a:rPr>
                        <a:t>Empresas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encuestas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de opinion (Sigma-Dos, Celeste-Tel,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Prisa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…)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Asociaciones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vecinos</a:t>
                      </a:r>
                      <a:endParaRPr lang="en-AU" sz="14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Politólogos</a:t>
                      </a:r>
                      <a:endParaRPr lang="en-AU" sz="14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Facultades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Ciencia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Política</a:t>
                      </a:r>
                      <a:endParaRPr lang="en-AU" sz="14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Community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Mánagers</a:t>
                      </a:r>
                      <a:endParaRPr lang="en-AU" sz="14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Key Activities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algn="just"/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algn="just"/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Nuestras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actividades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claves son: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Facilitar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al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ciudadano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recogida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programas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electorales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manera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sencilla</a:t>
                      </a: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Orientar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al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ciudadano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indeciso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a que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descubra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su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partido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afín</a:t>
                      </a: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          Value Propositions</a:t>
                      </a:r>
                      <a:endParaRPr kumimoji="0" lang="en-AU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¿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nuestra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empresa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apta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muchos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clientes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estén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interesados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nosotros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tanto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publicidad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sea rentable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nuestra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app?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Pues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porque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el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porcentaje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votante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indeciso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no para de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crecer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elecciones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generales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sorpresa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posible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gran masa de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ciudadanos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claro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su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voto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tanto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nuestra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aplicación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muy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útil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muy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buena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prevision de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descargas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Y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AL ALCANCE DEL BOLSILLO.</a:t>
                      </a:r>
                      <a:endParaRPr kumimoji="0" lang="en-AU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Customer </a:t>
                      </a:r>
                    </a:p>
                    <a:p>
                      <a:r>
                        <a:rPr lang="en-AU" sz="1200" b="1" dirty="0" smtClean="0"/>
                        <a:t>         Relationships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algn="just"/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Nuestra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relación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con el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cliente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será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automatizada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(a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través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de la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tecnología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como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e-mails o newsletter) y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colectiva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enfocada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a un gran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población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difusión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redes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sociales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promoción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mediática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…)</a:t>
                      </a:r>
                      <a:endParaRPr lang="en-AU" sz="13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Customer Segments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algn="just"/>
                      <a:r>
                        <a:rPr lang="en-AU" sz="1200" b="0" dirty="0" err="1" smtClean="0">
                          <a:latin typeface="Arial Narrow" panose="020B0606020202030204" pitchFamily="34" charset="0"/>
                        </a:rPr>
                        <a:t>Nuestra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segmentación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Mercado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será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siguiente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pPr algn="just"/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Personas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mayores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18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años</a:t>
                      </a: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Con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capacidad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obrar</a:t>
                      </a: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Con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inquietud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política</a:t>
                      </a: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Indecisos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y no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indecisos</a:t>
                      </a: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Con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planteamientos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políticos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diversos</a:t>
                      </a: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Y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además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además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del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ciudadano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a pie: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Representantes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la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sociedad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adscritos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a un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partido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politico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Periodistas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medios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comunicación</a:t>
                      </a:r>
                      <a:endParaRPr lang="en-AU" sz="12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Key Resources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Local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donde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se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desarrollará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actividad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de la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empresa</a:t>
                      </a:r>
                      <a:endParaRPr lang="en-AU" sz="1300" b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Material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informático</a:t>
                      </a:r>
                      <a:r>
                        <a:rPr lang="en-AU" sz="1300" b="0" dirty="0" smtClean="0">
                          <a:latin typeface="Arial Narrow" panose="020B0606020202030204" pitchFamily="34" charset="0"/>
                        </a:rPr>
                        <a:t> para </a:t>
                      </a:r>
                      <a:r>
                        <a:rPr lang="en-AU" sz="1300" b="0" dirty="0" err="1" smtClean="0">
                          <a:latin typeface="Arial Narrow" panose="020B0606020202030204" pitchFamily="34" charset="0"/>
                        </a:rPr>
                        <a:t>desarrollar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y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mantener</a:t>
                      </a:r>
                      <a:r>
                        <a:rPr lang="en-AU" sz="1300" b="0" baseline="0" dirty="0" smtClean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AU" sz="1300" b="0" baseline="0" dirty="0" err="1" smtClean="0">
                          <a:latin typeface="Arial Narrow" panose="020B0606020202030204" pitchFamily="34" charset="0"/>
                        </a:rPr>
                        <a:t>aplicación</a:t>
                      </a:r>
                      <a:endParaRPr lang="en-AU" sz="13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n-AU" sz="13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Channels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algn="just"/>
                      <a:r>
                        <a:rPr lang="en-AU" sz="1200" b="0" dirty="0" smtClean="0">
                          <a:latin typeface="Arial Narrow" panose="020B0606020202030204" pitchFamily="34" charset="0"/>
                        </a:rPr>
                        <a:t>Los </a:t>
                      </a:r>
                      <a:r>
                        <a:rPr lang="en-AU" sz="1200" b="0" dirty="0" err="1" smtClean="0">
                          <a:latin typeface="Arial Narrow" panose="020B0606020202030204" pitchFamily="34" charset="0"/>
                        </a:rPr>
                        <a:t>canales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para la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promoción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nuestro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producto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será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principalmente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promoción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online (Google AdSense, y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promoción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redes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sociales</a:t>
                      </a:r>
                      <a:r>
                        <a:rPr lang="en-AU" sz="1200" b="0" baseline="0" smtClean="0">
                          <a:latin typeface="Arial Narrow" panose="020B0606020202030204" pitchFamily="34" charset="0"/>
                        </a:rPr>
                        <a:t>).</a:t>
                      </a:r>
                      <a:endParaRPr lang="en-AU" sz="12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algn="just"/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También se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contempla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bolentines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Universidades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, TV, radio…</a:t>
                      </a:r>
                      <a:endParaRPr lang="en-AU" sz="12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   Cost Structure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pPr algn="just"/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La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estructura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costes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será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siguiendo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el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modelo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“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Mercadona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”,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decir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, lo que se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gana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los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clientes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publicidad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) se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realiza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antes que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pagar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los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proveedores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(host,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servidores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mantenimiento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, y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por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último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400" b="0" baseline="0" dirty="0" err="1" smtClean="0">
                          <a:latin typeface="Arial Narrow" panose="020B0606020202030204" pitchFamily="34" charset="0"/>
                        </a:rPr>
                        <a:t>trabajadores</a:t>
                      </a:r>
                      <a:r>
                        <a:rPr lang="en-AU" sz="1400" b="0" baseline="0" dirty="0" smtClean="0">
                          <a:latin typeface="Arial Narrow" panose="020B0606020202030204" pitchFamily="34" charset="0"/>
                        </a:rPr>
                        <a:t>).</a:t>
                      </a:r>
                      <a:endParaRPr lang="en-AU" sz="14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Revenue Streams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pPr algn="just"/>
                      <a:r>
                        <a:rPr lang="en-AU" sz="1200" b="0" dirty="0" err="1" smtClean="0">
                          <a:latin typeface="Arial Narrow" panose="020B0606020202030204" pitchFamily="34" charset="0"/>
                        </a:rPr>
                        <a:t>Nuestra</a:t>
                      </a:r>
                      <a:r>
                        <a:rPr lang="en-AU" sz="1200" b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dirty="0" err="1" smtClean="0">
                          <a:latin typeface="Arial Narrow" panose="020B0606020202030204" pitchFamily="34" charset="0"/>
                        </a:rPr>
                        <a:t>fuente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ingresos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será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mayor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medida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gracias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a la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publicidad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que se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encontrará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plataforma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mediante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cuentas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freemium que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permitan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aparición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de banners. También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existirán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subvenciones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y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ayudas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al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emprendedor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para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ayudar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desarrollar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AU" sz="1200" b="0" baseline="0" dirty="0" err="1" smtClean="0">
                          <a:latin typeface="Arial Narrow" panose="020B0606020202030204" pitchFamily="34" charset="0"/>
                        </a:rPr>
                        <a:t>aplicación</a:t>
                      </a:r>
                      <a:r>
                        <a:rPr lang="en-AU" sz="1200" b="0" baseline="0" dirty="0" smtClean="0">
                          <a:latin typeface="Arial Narrow" panose="020B0606020202030204" pitchFamily="34" charset="0"/>
                        </a:rPr>
                        <a:t>.</a:t>
                      </a:r>
                      <a:endParaRPr lang="en-AU" sz="12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>
                          <a:hlinkClick r:id="rId11"/>
                        </a:rPr>
                        <a:t>http://www.businessmodelgeneration.com</a:t>
                      </a:r>
                      <a:endParaRPr lang="en-AU" sz="700" dirty="0" smtClean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39077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4514850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48602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4522788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24" name="Picture 220" descr="C:\Documents and Settings\coxj\Local Settings\Temporary Internet Files\Content.IE5\K8D8XAL1\MC900014715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25" y="5743575"/>
            <a:ext cx="410731" cy="451713"/>
          </a:xfrm>
          <a:prstGeom prst="rect">
            <a:avLst/>
          </a:prstGeom>
          <a:noFill/>
        </p:spPr>
      </p:pic>
      <p:pic>
        <p:nvPicPr>
          <p:cNvPr id="21727" name="Picture 223" descr="C:\Documents and Settings\coxj\Local Settings\Temporary Internet Files\Content.IE5\K8D8XAL1\MC900437338[1]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00575" y="5734417"/>
            <a:ext cx="457200" cy="513983"/>
          </a:xfrm>
          <a:prstGeom prst="rect">
            <a:avLst/>
          </a:prstGeom>
          <a:noFill/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 smtClean="0"/>
              <a:t>Business Model Canvas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457200"/>
          <a:ext cx="8839200" cy="63959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9300"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     Key</a:t>
                      </a:r>
                      <a:r>
                        <a:rPr lang="en-AU" sz="1200" b="1" baseline="0" dirty="0" smtClean="0"/>
                        <a:t> Partners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Key Activities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Customer </a:t>
                      </a:r>
                    </a:p>
                    <a:p>
                      <a:r>
                        <a:rPr lang="en-AU" sz="1200" b="1" dirty="0" smtClean="0"/>
                        <a:t>         Relationships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Customer Segments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Key Resources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Channels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 gridSpan="3">
                  <a:txBody>
                    <a:bodyPr/>
                    <a:lstStyle/>
                    <a:p>
                      <a:r>
                        <a:rPr lang="en-AU" sz="1200" b="1" smtClean="0"/>
                        <a:t>              Cost Structure</a:t>
                      </a:r>
                      <a:endParaRPr lang="en-AU" sz="1200" b="0" baseline="0" smtClean="0">
                        <a:latin typeface="Comic Sans MS" pitchFamily="66" charset="0"/>
                      </a:endParaRPr>
                    </a:p>
                    <a:p>
                      <a:endParaRPr lang="en-AU" sz="1200" b="0" baseline="0" smtClean="0">
                        <a:latin typeface="Comic Sans MS" pitchFamily="66" charset="0"/>
                      </a:endParaRPr>
                    </a:p>
                    <a:p>
                      <a:endParaRPr lang="en-AU" sz="1200" b="0" baseline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Revenue Streams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32">
                <a:tc gridSpan="6">
                  <a:txBody>
                    <a:bodyPr/>
                    <a:lstStyle/>
                    <a:p>
                      <a:endParaRPr lang="en-AU" sz="100" b="1" dirty="0"/>
                    </a:p>
                  </a:txBody>
                  <a:tcPr marL="82296" marR="8229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316"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Social &amp; Environmental</a:t>
                      </a:r>
                      <a:r>
                        <a:rPr lang="en-AU" sz="1200" b="1" baseline="0" dirty="0" smtClean="0"/>
                        <a:t> Cost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 smtClean="0">
                          <a:latin typeface="Comic Sans MS" pitchFamily="66" charset="0"/>
                        </a:rPr>
                        <a:t>         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smtClean="0"/>
                        <a:t>            Social &amp; Environmental</a:t>
                      </a:r>
                      <a:r>
                        <a:rPr lang="en-AU" sz="1200" b="1" baseline="0" smtClean="0"/>
                        <a:t> Benefit</a:t>
                      </a:r>
                      <a:endParaRPr lang="en-AU" sz="1200" b="0" baseline="0" smtClean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smtClean="0">
                          <a:latin typeface="Comic Sans MS" pitchFamily="66" charset="0"/>
                        </a:rPr>
                        <a:t>          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>
                          <a:hlinkClick r:id="rId13"/>
                        </a:rPr>
                        <a:t>http://www.businessmodelgeneration.com</a:t>
                      </a:r>
                      <a:endParaRPr lang="en-AU" sz="700" dirty="0" smtClean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247"/>
          <p:cNvGrpSpPr/>
          <p:nvPr/>
        </p:nvGrpSpPr>
        <p:grpSpPr>
          <a:xfrm>
            <a:off x="3810000" y="1828800"/>
            <a:ext cx="1508125" cy="1074738"/>
            <a:chOff x="5410200" y="2819400"/>
            <a:chExt cx="1508125" cy="1074738"/>
          </a:xfrm>
        </p:grpSpPr>
        <p:pic>
          <p:nvPicPr>
            <p:cNvPr id="24" name="Picture 43" descr="trans_postit_pink.gif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" name="TextBox 246"/>
            <p:cNvSpPr txBox="1"/>
            <p:nvPr/>
          </p:nvSpPr>
          <p:spPr>
            <a:xfrm rot="21423860">
              <a:off x="5438775" y="2855825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AU" sz="1400" b="1" dirty="0" smtClean="0">
                  <a:latin typeface="Bradley Hand ITC" pitchFamily="66" charset="0"/>
                </a:rPr>
                <a:t>Double click on the post-it to edit. Recolour it using the picture format tools.</a:t>
              </a:r>
              <a:endParaRPr lang="en-AU" sz="1400" b="1" dirty="0">
                <a:latin typeface="Bradley Hand ITC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468</Words>
  <Application>Microsoft Office PowerPoint</Application>
  <PresentationFormat>Presentación en pantalla (4:3)</PresentationFormat>
  <Paragraphs>88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Bradley Hand ITC</vt:lpstr>
      <vt:lpstr>Calibri</vt:lpstr>
      <vt:lpstr>Comic Sans MS</vt:lpstr>
      <vt:lpstr>Office Theme</vt:lpstr>
      <vt:lpstr>Presentación de PowerPoint</vt:lpstr>
      <vt:lpstr>Business Model Canvas - 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José Alberto Vázquez</cp:lastModifiedBy>
  <cp:revision>50</cp:revision>
  <dcterms:created xsi:type="dcterms:W3CDTF">2011-03-15T01:24:59Z</dcterms:created>
  <dcterms:modified xsi:type="dcterms:W3CDTF">2019-03-07T18:11:40Z</dcterms:modified>
</cp:coreProperties>
</file>