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FE69-98F7-49CE-B31B-E48B72F13AC8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DC71E-ACE1-41EA-B59E-8698B3640E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37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9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2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92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7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3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73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03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5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10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C2D92-17AA-4107-B69F-ED4E5E912EE6}" type="datetimeFigureOut">
              <a:rPr lang="es-ES" smtClean="0"/>
              <a:t>20/09/2012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463B-A486-4DDC-8EEB-6C4896347C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0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INTEGRANTES:</a:t>
            </a:r>
          </a:p>
          <a:p>
            <a:pPr marL="0" indent="0">
              <a:buNone/>
            </a:pPr>
            <a:endParaRPr lang="es-E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700" dirty="0" smtClean="0">
                <a:latin typeface="Consolas" pitchFamily="49" charset="0"/>
                <a:cs typeface="Consolas" pitchFamily="49" charset="0"/>
              </a:rPr>
              <a:t>Paola Andrea rivera sierra</a:t>
            </a:r>
          </a:p>
          <a:p>
            <a:pPr marL="0" indent="0">
              <a:buNone/>
            </a:pPr>
            <a:r>
              <a:rPr lang="es-ES" sz="2700" dirty="0" smtClean="0">
                <a:latin typeface="Consolas" pitchFamily="49" charset="0"/>
                <a:cs typeface="Consolas" pitchFamily="49" charset="0"/>
              </a:rPr>
              <a:t>José Alexis Arango de la rotta</a:t>
            </a:r>
            <a:endParaRPr lang="es-ES" sz="2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9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Seleccione su genero</a:t>
            </a: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Macho</a:t>
            </a: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2. 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H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embra</a:t>
            </a: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0" indent="0"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Digite su opción____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3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 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Su mascota es un GATO ANGORA TURCO MACHO 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Si esta de acuerdo con su compra a realizar 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Digite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4. para registrar su compra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5. Para volver al menú</a:t>
            </a: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Digite su opción____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659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 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Su compra a sido EXITOSA </a:t>
            </a: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Mascotas: GATO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Raza: ANGORA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Genero: MACHO</a:t>
            </a: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SU COMPRA TIENE UN VALOR DE: 100.000</a:t>
            </a: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¡¡ GRACIAS POR SU COMPRA !!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952928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  TIENDA DE MASCOTAS</a:t>
            </a:r>
            <a:endParaRPr lang="es-E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021129"/>
            <a:ext cx="8784976" cy="5360199"/>
          </a:xfrm>
        </p:spPr>
        <p:txBody>
          <a:bodyPr>
            <a:normAutofit/>
          </a:bodyPr>
          <a:lstStyle/>
          <a:p>
            <a:pPr marL="342900" indent="-342900" algn="l">
              <a:buFont typeface="Wingdings"/>
              <a:buChar char="Ø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ENTIDADES</a:t>
            </a:r>
          </a:p>
          <a:p>
            <a:pPr marL="342900" indent="-342900" algn="l">
              <a:buFontTx/>
              <a:buChar char="-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Cliente</a:t>
            </a:r>
          </a:p>
          <a:p>
            <a:pPr marL="342900" indent="-342900" algn="l">
              <a:buFontTx/>
              <a:buChar char="-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Compra</a:t>
            </a:r>
          </a:p>
          <a:p>
            <a:pPr marL="342900" indent="-342900" algn="l">
              <a:buFontTx/>
              <a:buChar char="-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Clasificación</a:t>
            </a:r>
          </a:p>
          <a:p>
            <a:pPr marL="342900" indent="-342900" algn="l">
              <a:buFontTx/>
              <a:buChar char="-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Genero</a:t>
            </a:r>
          </a:p>
          <a:p>
            <a:pPr marL="342900" indent="-342900" algn="l">
              <a:buFontTx/>
              <a:buChar char="-"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3528" y="1268760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MENU</a:t>
            </a:r>
          </a:p>
          <a:p>
            <a:r>
              <a:rPr lang="es-ES" sz="2000" dirty="0" smtClean="0">
                <a:latin typeface="Consolas" pitchFamily="49" charset="0"/>
                <a:cs typeface="Consolas" pitchFamily="49" charset="0"/>
              </a:rPr>
              <a:t>1. Registrarse</a:t>
            </a:r>
          </a:p>
          <a:p>
            <a:r>
              <a:rPr lang="es-ES" sz="2000" dirty="0" smtClean="0">
                <a:latin typeface="Consolas" pitchFamily="49" charset="0"/>
                <a:cs typeface="Consolas" pitchFamily="49" charset="0"/>
              </a:rPr>
              <a:t>2. Clasificar Mascota</a:t>
            </a:r>
          </a:p>
          <a:p>
            <a:r>
              <a:rPr lang="es-ES" sz="2000" dirty="0" smtClean="0">
                <a:latin typeface="Consolas" pitchFamily="49" charset="0"/>
                <a:cs typeface="Consolas" pitchFamily="49" charset="0"/>
              </a:rPr>
              <a:t>3. Señale Genero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2000" dirty="0" smtClean="0">
                <a:latin typeface="Consolas" pitchFamily="49" charset="0"/>
                <a:cs typeface="Consolas" pitchFamily="49" charset="0"/>
              </a:rPr>
              <a:t>4. Registrar Compra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2000" dirty="0" smtClean="0">
                <a:latin typeface="Consolas" pitchFamily="49" charset="0"/>
                <a:cs typeface="Consolas" pitchFamily="49" charset="0"/>
              </a:rPr>
              <a:t>5. Volver al Menú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7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922114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DESEA COMPRAR MASCOTA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. SI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. NO</a:t>
            </a: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OPRIMA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1. Para registrar sus datos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2. Salir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3. Si ya estas Registrad@ en el sistema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Digite su opción_______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7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994122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1. Registrar sus Datos</a:t>
            </a:r>
          </a:p>
          <a:p>
            <a:pPr>
              <a:buFontTx/>
              <a:buChar char="-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Nombre: </a:t>
            </a:r>
          </a:p>
          <a:p>
            <a:pPr>
              <a:buFontTx/>
              <a:buChar char="-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Cedula:</a:t>
            </a:r>
          </a:p>
          <a:p>
            <a:pPr>
              <a:buFontTx/>
              <a:buChar char="-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Teléfono:</a:t>
            </a:r>
          </a:p>
          <a:p>
            <a:pPr>
              <a:buFontTx/>
              <a:buChar char="-"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Oprima Enter para Validar sus datos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30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922114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Validación Exitosa</a:t>
            </a:r>
          </a:p>
          <a:p>
            <a:pPr marL="0" indent="0">
              <a:buNone/>
            </a:pPr>
            <a:endParaRPr lang="es-ES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Digite 2 para ir a la clasificación de Mascotas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3857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Clasifique su Mascota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Perro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2. Gato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3. Hámster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4. Peces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5. loros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Digite su Opción_______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       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8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A digitado GATO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Seleccione su raza</a:t>
            </a:r>
          </a:p>
          <a:p>
            <a:pPr marL="457200" indent="-457200">
              <a:buAutoNum type="arabicPeriod"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Angora turco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2. Abisinio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3. American Curl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4. Azul ruso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5. Bombay</a:t>
            </a: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6. Burmilla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Digite su Opción_______</a:t>
            </a:r>
            <a:endParaRPr lang="es-E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41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Consolas" pitchFamily="49" charset="0"/>
                <a:cs typeface="Consolas" pitchFamily="49" charset="0"/>
              </a:rPr>
              <a:t>TIENDA DE MASCOTAS</a:t>
            </a:r>
            <a:endParaRPr lang="es-E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259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700" dirty="0" smtClean="0">
                <a:latin typeface="Consolas" pitchFamily="49" charset="0"/>
                <a:cs typeface="Consolas" pitchFamily="49" charset="0"/>
              </a:rPr>
              <a:t>Oprima 3 para ver opción GENERO</a:t>
            </a:r>
            <a:endParaRPr lang="es-ES" sz="27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613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274</Words>
  <Application>Microsoft Office PowerPoint</Application>
  <PresentationFormat>Presentación en pantalla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TIENDA DE MASCOTAS</vt:lpstr>
      <vt:lpstr>  TIENDA DE MASCOTAS</vt:lpstr>
      <vt:lpstr>TIENDA DE MASCOTAS</vt:lpstr>
      <vt:lpstr>TIENDA DE MASCOTAS</vt:lpstr>
      <vt:lpstr>TIENDA DE MASCOTAS</vt:lpstr>
      <vt:lpstr>TIENDA DE MASCOTAS</vt:lpstr>
      <vt:lpstr>TIENDA DE MASCOTAS</vt:lpstr>
      <vt:lpstr>TIENDA DE MASCOTAS</vt:lpstr>
      <vt:lpstr>TIENDA DE MASCOTAS</vt:lpstr>
      <vt:lpstr>TIENDA DE MASCOTAS</vt:lpstr>
      <vt:lpstr>TIENDA DE MASCOTAS </vt:lpstr>
      <vt:lpstr>TIENDA DE MASCOTAS 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16</cp:revision>
  <dcterms:created xsi:type="dcterms:W3CDTF">2012-09-20T22:28:21Z</dcterms:created>
  <dcterms:modified xsi:type="dcterms:W3CDTF">2012-09-21T00:32:36Z</dcterms:modified>
</cp:coreProperties>
</file>