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8b8dc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f8b8dc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f8b8dc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f8b8dc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8b8dc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8b8dc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8b8dc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f8b8dc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8b8dc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8b8dc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f8b8dc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f8b8dc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8b8dc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f8b8dc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8b8dc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8b8dc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8b8dcd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8b8dcd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f8b8dc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f8b8dc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8b8d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8b8d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f8b8dcd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f8b8dc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8b8dc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f8b8dc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62b64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a62b64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a62b6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a62b6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8b8dc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8b8dc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f8b8dc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f8b8dc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8b8dc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8b8dc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8b8dc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8b8dc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8b8dcd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8b8dcd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f8b8dcd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f8b8dcd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course is divided into sections that lead into each other.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section can be visited independent of the others, but assumes knowledge of all concepts covered in previous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general curriculum: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HTML,CSS, and  Javascript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DOM and jQuery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and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Website Clones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assume ANY previous knowledge.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take this course even if you have zero programming experience!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have experience, you may want to read through the code notes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Beginners should follow through the course in order.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More experienced developers should visit the curriculum page and decide what the best starting point for them is (be honest with yourself!)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get help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during the course!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Steps you should take to get help: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Google and StackOverflow.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for posts.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on QA forums.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Include what you’ve tried, your code, as much info as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7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Useful ways to share your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Codepen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Codepad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gist on Github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screenshot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7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QA Forums General Info: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Replies can be expected within 24 hours.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Other students reply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just get a quick link reply.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Still confused? Just continue the thread.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say Thank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ways to program, that includes choice of IDE, styling,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locked into the choices made in this course, feel free to explore other options, and share them as well!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66350" y="1170075"/>
            <a:ext cx="88113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watch </a:t>
            </a:r>
            <a:endParaRPr b="1" sz="72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entire lecture!</a:t>
            </a:r>
            <a:endParaRPr b="1" sz="72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Setup and Installation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set-up!</a:t>
            </a:r>
            <a:endParaRPr/>
          </a:p>
        </p:txBody>
      </p:sp>
      <p:pic>
        <p:nvPicPr>
          <p:cNvPr descr="watermark.jpg" id="203" name="Google Shape;20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options for choosing your Development Environment and your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Atom Text Editor and Google Chrome for this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very experienced with another IDE feel free to use it, although I still highly recommend trying out Atom.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a browser choice, please use Chrome, it is by far the most popular choice for Web Developers!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show you where to install Atom Text Editor from and give you a quick tour of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started, go to Google in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General Course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the course notes and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Huge thank you for enrolling!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general tips for getting the best experience with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speak at a steady, deliberate pace, feel free to speed up the videos! (Check for a speed icon on bottom tab)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a video ever appears blurry make sure to check that you are viewing the video in HD.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technical platform issues? Please contact support@udemy.com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course is self-paced and you get lifetime access to the materials, including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Upon completion of the course you can unlock a certificate for your LinkedIn profile. (Check FAQ lecture)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get the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materials!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the course materials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download all files as a .zip from this lecture, the FAQ lecture, or the Installation lecture (it is the same .zip).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Future additions to the course we get their own .zip file in the relevant section and I will re-upload an updated .zip.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approach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course!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