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Inconsolata"/>
      <p:regular r:id="rId26"/>
      <p:bold r:id="rId27"/>
    </p:embeddedFont>
    <p:embeddedFont>
      <p:font typeface="Montserra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Inconsolata-regular.fntdata"/><Relationship Id="rId25" Type="http://schemas.openxmlformats.org/officeDocument/2006/relationships/slide" Target="slides/slide21.xml"/><Relationship Id="rId28" Type="http://schemas.openxmlformats.org/officeDocument/2006/relationships/font" Target="fonts/Montserrat-regular.fntdata"/><Relationship Id="rId27" Type="http://schemas.openxmlformats.org/officeDocument/2006/relationships/font" Target="fonts/Inconsolat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c1d59632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c1d59632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c1d59632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c1d59632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c1d59632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c1d59632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cef51fa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cef51fa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cef51fa6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cef51fa6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cef51fa6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cef51fa6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ef51fa6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cef51fa6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cef51fa6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cef51fa6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cef51fa6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cef51fa6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cef51fa6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cef51fa6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08381da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08381da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cef51fa6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cef51fa6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cef51fa6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cef51fa6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c0099f3d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c0099f3d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c1d59632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c1d59632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1d59632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1d59632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08381d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c08381d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1d59632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1d59632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c1d5963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c1d5963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c1d59632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c1d59632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jQuery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jQuery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jQuery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// jQuery</a:t>
            </a:r>
            <a:br>
              <a:rPr lang="en" sz="30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$(document).ready(function(){ //code });</a:t>
            </a:r>
            <a:endParaRPr sz="2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// Vanilla</a:t>
            </a:r>
            <a:br>
              <a:rPr lang="en" sz="30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function ready(fn) {</a:t>
            </a:r>
            <a:br>
              <a:rPr lang="en" sz="24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  if (document.readyState != 'loading'){</a:t>
            </a:r>
            <a:br>
              <a:rPr lang="en" sz="24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    fn();</a:t>
            </a:r>
            <a:br>
              <a:rPr lang="en" sz="24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  } else {</a:t>
            </a:r>
            <a:br>
              <a:rPr lang="en" sz="24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    document.addEventListener('DOMContentLoaded', fn);</a:t>
            </a:r>
            <a:br>
              <a:rPr lang="en" sz="24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  }</a:t>
            </a:r>
            <a:br>
              <a:rPr lang="en" sz="2400">
                <a:latin typeface="Inconsolata"/>
                <a:ea typeface="Inconsolata"/>
                <a:cs typeface="Inconsolata"/>
                <a:sym typeface="Inconsolata"/>
              </a:rPr>
            </a:br>
            <a:endParaRPr sz="24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jQuery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As you can see some situations are helped tremendously by jQuery while others may not necessitate it.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Due to its massive popularity, it is still very important to understand it, because you will run it to a lot in the real world!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jQuery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start learning how to interact with the DOM with jQuery!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1 - Basic jQuery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jQuery</a:t>
            </a:r>
            <a:endParaRPr/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jQuery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start learning how to interact with the DOM with jQuery!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relevant file is: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Part1_MyDocument.html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be using the console for our commands.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2 - jQuery Events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jQuery</a:t>
            </a:r>
            <a:endParaRPr/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jQuery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be using the same HTML file from the previous lecture.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connect it to a .js file where we will be using jQuery to work with events.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3 -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 End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jQuery</a:t>
            </a:r>
            <a:endParaRPr/>
          </a:p>
        </p:txBody>
      </p:sp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jQuery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this project we will be coding through the creation of a Connect Four Game.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be heavily using jQuery for this project, probably more than we actually should!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jQuery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project is completely optional!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Feel free to only watch, skip completely, or just tackle on your own.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project concludes our formal coverage of the Front-End stack, pat yourself on the back!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jQuery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briefly break down what jQuery is and why you would want to use it.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Keep in mind this course is not meant to be a full course on Javascript in any way.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learn Javascript and jQuery in order to use them with Django later 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jQuery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take a look at what the project looks like when completed, and then in the next few lectures we will code through the solution!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 End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 - Part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jQuery</a:t>
            </a:r>
            <a:endParaRPr/>
          </a:p>
        </p:txBody>
      </p:sp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jQuery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jQuery is a Javascript Library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is just a large single .js file that has many pre-built methods and objects that simplify your workflow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Specifically interacting with the DOM and making HTTP requests (AJAX)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jQuery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Previously we’ve learned how to interact with the DOM using “vanilla” javascript.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were able to use methods such as document.getElementById()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Later on we learned about methods such as document.querySelector()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jQuery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When jQuery was created, the more robust and convenient methods such as .querySelector() didn’t exist!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jQuery was created as a way to help simplify interactions with the DOM.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One of its main features is the use of $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jQuery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how do we get jQuery? We have two options: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Link a CDN hosted file (like we did for bootstrap)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Download the .js file from jQuery’s official website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jQuery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you’ve connected the jQuery using the &lt;script&gt; tags in your HTML, then you can the specialized jQuery calls, to interact with the DOM.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see a few examples of how jQuery differs from “vanilla” javascript.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jQuery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// jQuery</a:t>
            </a:r>
            <a:br>
              <a:rPr lang="en" sz="30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var divs = $('div');</a:t>
            </a:r>
            <a:br>
              <a:rPr lang="en" sz="2400">
                <a:latin typeface="Inconsolata"/>
                <a:ea typeface="Inconsolata"/>
                <a:cs typeface="Inconsolata"/>
                <a:sym typeface="Inconsolata"/>
              </a:rPr>
            </a:br>
            <a:br>
              <a:rPr lang="en" sz="30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// Vanilla</a:t>
            </a:r>
            <a:br>
              <a:rPr lang="en" sz="30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var divs = document.querySelectorAll('div');</a:t>
            </a:r>
            <a:endParaRPr sz="24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jQuery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// jQuery</a:t>
            </a:r>
            <a:br>
              <a:rPr lang="en" sz="30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$(el).css('border-width', '20px');</a:t>
            </a:r>
            <a:endParaRPr sz="2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30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// Vanilla</a:t>
            </a:r>
            <a:br>
              <a:rPr lang="en" sz="30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el.style.borderWidth = '20px';</a:t>
            </a:r>
            <a:endParaRPr sz="24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