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Inconsolata"/>
      <p:regular r:id="rId47"/>
      <p:bold r:id="rId48"/>
    </p:embeddedFont>
    <p:embeddedFont>
      <p:font typeface="Montserra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Inconsolata-bold.fntdata"/><Relationship Id="rId47" Type="http://schemas.openxmlformats.org/officeDocument/2006/relationships/font" Target="fonts/Inconsolata-regular.fntdata"/><Relationship Id="rId49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f259a8e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f259a8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f259a8e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f259a8e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f259a8ef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f259a8e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a96fbd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a96fbd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a96fbd4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a96fbd4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f259a8e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f259a8e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4e07da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4e07da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a96fbd4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a96fbd4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f259a8e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0f259a8e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f259a8e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f259a8e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a96fbd4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a96fbd4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f259a8e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f259a8e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f259a8e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0f259a8e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0f259a8e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0f259a8e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0f259a8e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0f259a8e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f259a8e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0f259a8e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0f259a8e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0f259a8e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0f259a8e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0f259a8e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0f259a8e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0f259a8e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0f259a8e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0f259a8e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f259a8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f259a8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0f259a8e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0f259a8e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0f259a8e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0f259a8e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0f259a8e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0f259a8e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f259a8e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f259a8e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0f259a8e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0f259a8e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0f259a8e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0f259a8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0f259a8ef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0f259a8e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ea96fbd4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ea96fbd4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ea96fbd4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ea96fbd4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ea96fbd4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ea96fbd4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f259a8e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f259a8e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ea96fbd4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ea96fbd4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ea96fbd4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ea96fbd4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ea96fbd4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ea96fbd4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f259a8e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f259a8e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f259a8e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f259a8e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f259a8e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f259a8e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f259a8e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f259a8e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f259a8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f259a8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- Level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 Level One and Two are the only things standing between you and the main course topic - Django.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let’s dive in and get started with setting up Python and Atom text editor!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Installation and Set-up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course we will install Python using the Anaconda distribution.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distribution is just a version of Python that also come pre-packaged with additional useful libraries.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Anaconda distribution is quite large, so we will be leaving the full download of it as optional.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show how to install miniconda, a smaller version of Anaconda without the additional packages.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already have Anaconda or Python on your computer feel free to skip this installation lecture, but make sure to watch the ending where we set-up and configure Atom to have a terminal.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1 - 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Level One</a:t>
            </a:r>
            <a:r>
              <a:rPr lang="en"/>
              <a:t> </a:t>
            </a:r>
            <a:endParaRPr/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Numbers in Python have two main forms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Integers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Floating Point Numbers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Integers are whole numbers, floating point numbers have  a decimal in them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Integer: 23    Floating Point: 23.5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walk through some examples of very basic arithmetic for Python.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cover variable assignment in Python and what makes it a dynamic programming language.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2 - 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Level One </a:t>
            </a:r>
            <a:endParaRPr/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Strings in Python are used to hold text information and are indicated with the use of single or double quotes.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 are a sequence of characters, meaning they can be indexed using bracket notation.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Welcome to Python Level One!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so much already that it may seem a bit crazy that we are only reaching Python now!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Your previous programming experience will make learning Python a breeze!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the basics of strings, some useful methods, and more with Python!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3 - 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Level One </a:t>
            </a:r>
            <a:endParaRPr/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Lists are Python’s form of Arrays.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 behave very similarly to a Javascript Array.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begin to understand their important features with Python!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4 - 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Level One </a:t>
            </a:r>
            <a:endParaRPr/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Dictionaries are Python’s version of Hash Tables (Objects back in Javascript)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 allow us to create a “mapping” with key-value pairs.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 don’t retain any order!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5 -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Tuples, Sets, 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Level One </a:t>
            </a:r>
            <a:endParaRPr/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Tuples are immutable sequences.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Sets are unordered collections of unique elements.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Booleans are just True and False as before.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6 - Exercise Review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Level One </a:t>
            </a:r>
            <a:endParaRPr/>
          </a:p>
        </p:txBody>
      </p:sp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You’ve learned about the basic data types and structures in Python, now it is time to put your new skills to the test!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Part6_Exercise_Review.py file has commented tasks for you to complete, let’s take a quick look!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6 - Exercise Review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Level One </a:t>
            </a:r>
            <a:endParaRPr/>
          </a:p>
        </p:txBody>
      </p:sp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Over Level One and Level Two we will be covering a lot of the same general programming topics from Javascript and then expanding these to learn about Object Oriented Programming.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7 - Control Flow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Level One </a:t>
            </a:r>
            <a:endParaRPr/>
          </a:p>
        </p:txBody>
      </p:sp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discuss the Python syntax for control flow, this will include operators, if/else if/ else statements, and loops.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won’t cover the main principles, just the general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8 -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Level One </a:t>
            </a:r>
            <a:endParaRPr/>
          </a:p>
        </p:txBody>
      </p:sp>
      <p:pic>
        <p:nvPicPr>
          <p:cNvPr descr="watermark.jpg" id="304" name="Google Shape;30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Functions in Python use the def keyword.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talk a bit more about some useful methods, which behave as function you can call off of an object.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9 - Function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Level One </a:t>
            </a:r>
            <a:endParaRPr/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look at some function exercises for you to answer!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Relevant files are: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Part9_Functions_Exercises.py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Part9_Functions_Exercises_SOLUTIONS.py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9 - Function Exercises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Level One </a:t>
            </a:r>
            <a:endParaRPr/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10 -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Game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Level One </a:t>
            </a:r>
            <a:endParaRPr/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enough Python for you to create a simple command line game.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the rules of the game and then show you an example run through of a finished game!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computer will think of 3 digit number that has no repeating digits.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then guess a 3 digit number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computer will then give back clues.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Based on these clues you will guess again until you break the code with a match!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have already taken a Python course you may already know a lot of what we are going to cover.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find it easier to skip ahead to a section instead of starting from the beginning.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possible clues are: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Close: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You've guessed a correct number but in the wrong position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Match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: You've guessed a correct number in the correct position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Nope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: You haven't guess any of the numbers correctly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need to look-up a few things on your own to complete this project, check out the hints left for you in this file: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Part10_Simple_Game.py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376" name="Google Shape;37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Game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Level One </a:t>
            </a:r>
            <a:endParaRPr/>
          </a:p>
        </p:txBody>
      </p:sp>
      <p:pic>
        <p:nvPicPr>
          <p:cNvPr descr="watermark.jpg" id="384" name="Google Shape;38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outline the topics of both Levels to give you an idea of where to start!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Numbers,Strings,Lists,Dictionaries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Tuples, Sets, Booleans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 Level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Two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Object Oriented Programming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Errors and Exceptions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Utilize the curriculum outline to jump to the lecture you feel is the most appropriate starting point for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Or if you are a complete beginner, just start from here!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has been a long learning journey so far just to reach this point, congratulate yourself!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Everything you’ve learned so far is challenging material, so remind yourself that you are awesome!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