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5FD35-FAB2-48F1-9FB0-EDC666E135EB}">
  <a:tblStyle styleId="{C345FD35-FAB2-48F1-9FB0-EDC666E13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4e07da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4e07da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e07da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e07da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e07da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e07da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4e07d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4e07d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4e07da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4e07da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4e07da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4e07da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4e07dad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4e07dad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e07da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e07da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4e07da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4e07da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e07da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e07da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4e07dad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4e07dad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e07dad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e07dad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4e07da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4e07da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4e07da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4e07da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4e07da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4e07da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6243e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6243e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6243e7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6243e7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6aa0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6aa0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6243e7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c6243e7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4e07dad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4e07dad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c6243e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c6243e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c4e07dad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c4e07dad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e07da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e07da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b6aa0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b6aa0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b6aa05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b6aa05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b6aa05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b6aa05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6aa05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6aa05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4e07d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4e07d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6243e7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6243e7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c6243e7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c6243e7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6243e7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6243e7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6243e7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6243e7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c6243e7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c6243e7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243e7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243e7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c6243e7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c6243e7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c6243e74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c6243e74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c6243e7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c6243e7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243e7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243e7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6243e7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c6243e7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b6aa05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b6aa05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6aa05a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6aa05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bbde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bbde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b6aa05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b6aa05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4e07da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4e07da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4e07da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4e07da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7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4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{C345FD35-FAB2-48F1-9FB0-EDC666E135EB}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Google Shape;26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Google Shape;32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Google Shape;32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Google Shape;35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Google Shape;36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Google Shape;38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Google Shape;40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Google Shape;40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Google Shape;40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Google Shape;41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Google Shape;41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Google Shape;41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Google Shape;4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Google Shape;42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Google Shape;43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